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42" r:id="rId2"/>
    <p:sldId id="690" r:id="rId3"/>
    <p:sldId id="693" r:id="rId4"/>
    <p:sldId id="679" r:id="rId5"/>
    <p:sldId id="689" r:id="rId6"/>
    <p:sldId id="676" r:id="rId7"/>
    <p:sldId id="680" r:id="rId8"/>
    <p:sldId id="682" r:id="rId9"/>
    <p:sldId id="687" r:id="rId10"/>
    <p:sldId id="692" r:id="rId11"/>
    <p:sldId id="684" r:id="rId12"/>
    <p:sldId id="637" r:id="rId13"/>
    <p:sldId id="688" r:id="rId14"/>
    <p:sldId id="685" r:id="rId15"/>
    <p:sldId id="691" r:id="rId16"/>
  </p:sldIdLst>
  <p:sldSz cx="9144000" cy="6858000" type="screen4x3"/>
  <p:notesSz cx="6669088" cy="9926638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CCCCCC"/>
    <a:srgbClr val="3CBEE6"/>
    <a:srgbClr val="F5961E"/>
    <a:srgbClr val="285FCD"/>
    <a:srgbClr val="A0E123"/>
    <a:srgbClr val="EB1E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83154" autoAdjust="0"/>
  </p:normalViewPr>
  <p:slideViewPr>
    <p:cSldViewPr>
      <p:cViewPr>
        <p:scale>
          <a:sx n="75" d="100"/>
          <a:sy n="75" d="100"/>
        </p:scale>
        <p:origin x="-186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56" y="-10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66EE01-693E-4447-82B9-6F9C5B0A574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154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30175" y="0"/>
            <a:ext cx="6784975" cy="508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5376863"/>
            <a:ext cx="5335588" cy="4219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8436" name="Line 8"/>
          <p:cNvSpPr>
            <a:spLocks noChangeShapeType="1"/>
          </p:cNvSpPr>
          <p:nvPr/>
        </p:nvSpPr>
        <p:spPr bwMode="auto">
          <a:xfrm>
            <a:off x="962025" y="5087938"/>
            <a:ext cx="5335588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5854700" y="9347200"/>
            <a:ext cx="442913" cy="246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1434" tIns="45717" rIns="91434" bIns="45717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fld id="{0D538767-19EC-4328-9C9D-FDCC7C9E5C5A}" type="slidenum">
              <a:rPr lang="de-DE" sz="1000" smtClean="0"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‹Nr.›</a:t>
            </a:fld>
            <a:endParaRPr lang="de-DE" sz="10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2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0000"/>
      </a:lnSpc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lnSpc>
        <a:spcPct val="80000"/>
      </a:lnSpc>
      <a:spcBef>
        <a:spcPct val="30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Fare degli esempi e segnalare i pericoli: un gruppo che si chiama «I più grandi ubriaconi del fine settimana» non aiuta a veicolare un’immagine positiva.</a:t>
            </a:r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password sicura: la cosa migliore da fare per comporre una password è scegliere una frase e utilizzare le prime lettere di ogni parola, le cifre e i caratteri :</a:t>
            </a:r>
          </a:p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«I miei 139 amici su facebook sono fantastici!» = Im139asfsf!</a:t>
            </a:r>
          </a:p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Attenzione: non annotate la password da nessuna parte ma imparatela a memoria!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Ulteriori informazioni al sito www.cybersmart.ch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Ulteriori informazioni al sito www.cybersmart.ch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guida si rivolge ai giovani a partire dai 13 anni. La si può ordinare per e-mail all‘indirizzo coolandclean@swissolympic.ch</a:t>
            </a:r>
          </a:p>
          <a:p>
            <a:pPr eaLnBrk="1" hangingPunct="1"/>
            <a:endParaRPr lang="de-CH" altLang="de-DE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Modulo di corso in collaborazione con LerNetz.ch: www.swissolympic.ch/socialmedia</a:t>
            </a:r>
          </a:p>
          <a:p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(il sito è disponibilie solo in francese e tedesco)</a:t>
            </a:r>
          </a:p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tratta di essere consapevoli che ogni cosa pubblicata su una rete sociale può avere delle ripercussioni, a volte anche anni dopo.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Richiamare l‘attenzione sul fatto che ogni „amico su facebook“ può divulgare ciascun post e ciascuna fotografia pubblicata. Più amici si hanno in una rete sociale, più difficile diventa restare in contatto con loro e controllare dove vanno a finire i propri contenuti.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Esempio: menzionare il calciatore svizzero durante i Giochi olimpici di Londra 2012 (v. volantino informativo: on line con rispetto)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L‘articolo 28 del Codice civile regola la protezione della personalità. </a:t>
            </a:r>
          </a:p>
          <a:p>
            <a:r>
              <a:rPr lang="de-CH" alt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Richiamare l‘attenzione sul fatto che molti provider di reti sociali rivendicano i diritti  dei contenuti pubblicati. Ad alcuni provider, addirittura, si cedono completamente i diritti delle foto e dei dati personali. </a:t>
            </a:r>
          </a:p>
          <a:p>
            <a:endParaRPr lang="de-CH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90500" indent="-190500" eaLnBrk="1" hangingPunct="1"/>
            <a:endParaRPr lang="de-CH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4" descr="cnc_respec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0475"/>
            <a:ext cx="91440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336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307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37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37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082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772816"/>
            <a:ext cx="7850188" cy="367188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5338936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191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2134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2276475"/>
            <a:ext cx="3848100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0100" y="2276475"/>
            <a:ext cx="3849688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701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154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0346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36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11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7217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28775"/>
            <a:ext cx="7850188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Überschrift</a:t>
            </a:r>
          </a:p>
          <a:p>
            <a:pPr lvl="0"/>
            <a:r>
              <a:rPr lang="de-CH" altLang="de-DE" smtClean="0"/>
              <a:t>abc</a:t>
            </a:r>
          </a:p>
        </p:txBody>
      </p:sp>
      <p:pic>
        <p:nvPicPr>
          <p:cNvPr id="1027" name="Picture 110" descr="Claim_Respect your Body_grey-whit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46085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AutoShape 112"/>
          <p:cNvSpPr>
            <a:spLocks noChangeArrowheads="1"/>
          </p:cNvSpPr>
          <p:nvPr userDrawn="1"/>
        </p:nvSpPr>
        <p:spPr bwMode="auto">
          <a:xfrm>
            <a:off x="285750" y="857250"/>
            <a:ext cx="8534400" cy="476250"/>
          </a:xfrm>
          <a:prstGeom prst="roundRect">
            <a:avLst>
              <a:gd name="adj" fmla="val 16667"/>
            </a:avLst>
          </a:prstGeom>
          <a:solidFill>
            <a:srgbClr val="A0E123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de-CH" altLang="de-DE" smtClean="0"/>
          </a:p>
        </p:txBody>
      </p:sp>
      <p:pic>
        <p:nvPicPr>
          <p:cNvPr id="1029" name="Picture 1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963" y="577850"/>
            <a:ext cx="280035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15" descr="SO_B5CFN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2239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17" descr="RESPECT_Logo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445125"/>
            <a:ext cx="117157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-17463"/>
            <a:ext cx="9294813" cy="690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750" y="1773238"/>
            <a:ext cx="7850188" cy="3671887"/>
          </a:xfrm>
        </p:spPr>
        <p:txBody>
          <a:bodyPr/>
          <a:lstStyle/>
          <a:p>
            <a:pPr marL="0" indent="0">
              <a:defRPr/>
            </a:pP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Qualche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punto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da </a:t>
            </a: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ricordare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:</a:t>
            </a:r>
            <a:endParaRPr lang="de-CH" b="1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Aggregati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gruppi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aderisci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pagine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cui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contenuti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sono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gradimento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CH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L‘appartenenza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ad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gruppo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ad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determinata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pagina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non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deve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danneggiare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la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immagine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CH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Verifica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prima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il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contenuto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gruppo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pagina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CH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Non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aggregarti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ad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gruppo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solo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perché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amici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ne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fanno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parte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CH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Controlla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regolarmente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gruppi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cui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appartieni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</a:t>
            </a:r>
            <a:b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verifica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 per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caso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ne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sono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alcuni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cui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non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vuoi</a:t>
            </a:r>
            <a:r>
              <a:rPr lang="de-CH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/>
            </a:r>
            <a:br>
              <a:rPr lang="de-CH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più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far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parte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  <a:endParaRPr lang="de-CH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defRPr/>
            </a:pPr>
            <a:endParaRPr lang="de-CH" dirty="0"/>
          </a:p>
        </p:txBody>
      </p:sp>
      <p:sp>
        <p:nvSpPr>
          <p:cNvPr id="12291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5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6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7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3318" name="Inhaltsplatzhalter 1"/>
          <p:cNvSpPr txBox="1">
            <a:spLocks/>
          </p:cNvSpPr>
          <p:nvPr/>
        </p:nvSpPr>
        <p:spPr bwMode="auto">
          <a:xfrm>
            <a:off x="468313" y="1341438"/>
            <a:ext cx="7850187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>
                <a:latin typeface="Verdana" pitchFamily="34" charset="0"/>
                <a:ea typeface="Verdana" pitchFamily="34" charset="0"/>
                <a:cs typeface="Verdana" pitchFamily="34" charset="0"/>
              </a:rPr>
              <a:t>La sicurezza in rete</a:t>
            </a:r>
          </a:p>
          <a:p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 proteggere la tua sfera privata e aumentare la sicurezza in rete devi seguire queste regole:</a:t>
            </a:r>
          </a:p>
          <a:p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Se non conosci il mittente di una mail o se il nome ti sembra strano non aprire né il messaggio né l‘allegato.</a:t>
            </a:r>
          </a:p>
          <a:p>
            <a:pPr>
              <a:buFontTx/>
              <a:buChar char="•"/>
            </a:pPr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Utilizza i programmi antivirus e il firewall. In caso di necessità rivolgiti ad una persona con buone conoscenze in materia di elaborazione di dati elettronici.</a:t>
            </a:r>
          </a:p>
          <a:p>
            <a:pPr>
              <a:buFontTx/>
              <a:buChar char="•"/>
            </a:pPr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Delle password sicure garantiscono una protezione più elevata contro gli accessi abusivi ai tuoi dati.</a:t>
            </a:r>
          </a:p>
          <a:p>
            <a:pPr>
              <a:buFontTx/>
              <a:buChar char="•"/>
            </a:pPr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Usa le impostazioni sulla privacy su facebook:</a:t>
            </a:r>
            <a:b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 questo modo sei tu che decidi chi può vedere cosa sul</a:t>
            </a:r>
            <a:b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 profilo.</a:t>
            </a:r>
          </a:p>
        </p:txBody>
      </p:sp>
      <p:sp>
        <p:nvSpPr>
          <p:cNvPr id="13319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39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0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1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4342" name="Inhaltsplatzhalter 1"/>
          <p:cNvSpPr txBox="1">
            <a:spLocks/>
          </p:cNvSpPr>
          <p:nvPr/>
        </p:nvSpPr>
        <p:spPr bwMode="auto">
          <a:xfrm>
            <a:off x="468313" y="1628775"/>
            <a:ext cx="7850187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>
                <a:latin typeface="Verdana" pitchFamily="34" charset="0"/>
                <a:ea typeface="Verdana" pitchFamily="34" charset="0"/>
                <a:cs typeface="Verdana" pitchFamily="34" charset="0"/>
              </a:rPr>
              <a:t>Stabilisci un orario per i media sociali</a:t>
            </a:r>
          </a:p>
          <a:p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Quando navighi in rete il tempo passa molto in fretta e il rischio è che trascuri altre cose come gli allenamenti, i compiti, gli amici, ecc.</a:t>
            </a:r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 evitare questa situazione dovresti stabilire un orario per i media sociali in cui, come in quello scolastico e degli allenamenti, definisci quanto tempo vuoi trascorrere in rete.</a:t>
            </a:r>
          </a:p>
          <a:p>
            <a:endParaRPr lang="de-CH" altLang="de-DE" sz="1000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L‘importante è che poi lo rispetti!</a:t>
            </a:r>
          </a:p>
          <a:p>
            <a:pPr>
              <a:buFontTx/>
              <a:buChar char="•"/>
            </a:pPr>
            <a:endParaRPr lang="de-CH" altLang="de-DE" b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14343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5363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5364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5365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" name="Inhaltsplatzhalter 1"/>
          <p:cNvSpPr txBox="1">
            <a:spLocks/>
          </p:cNvSpPr>
          <p:nvPr/>
        </p:nvSpPr>
        <p:spPr bwMode="auto">
          <a:xfrm>
            <a:off x="436563" y="1628775"/>
            <a:ext cx="7850187" cy="3671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defRPr/>
            </a:pP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cos‘è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il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mobbing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 marL="0" indent="0">
              <a:defRPr/>
            </a:pPr>
            <a:endParaRPr lang="de-CH" sz="10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parla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mobbing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quando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si è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sistematicamente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per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lungo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tempo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esclusi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derisi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umiliati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offesi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addirittura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attaccati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fisicamente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 marL="0" indent="0">
              <a:defRPr/>
            </a:pPr>
            <a:endParaRPr lang="de-CH" sz="1000" b="0" kern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cos‘è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il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cybermobbing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 marL="0" indent="0">
              <a:defRPr/>
            </a:pPr>
            <a:endParaRPr lang="de-CH" sz="1000" kern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defRPr/>
            </a:pP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parla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cybermobbing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quando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viene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sistematicamente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 per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lungo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tempo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importunati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internet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tramite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cellulare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defRPr/>
            </a:pPr>
            <a:endParaRPr lang="de-CH" sz="16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sz="1600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   </a:t>
            </a:r>
          </a:p>
          <a:p>
            <a:pPr marL="0" indent="0">
              <a:defRPr/>
            </a:pPr>
            <a:endParaRPr lang="de-CH" sz="16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15367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87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88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89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6390" name="Inhaltsplatzhalter 1"/>
          <p:cNvSpPr txBox="1">
            <a:spLocks/>
          </p:cNvSpPr>
          <p:nvPr/>
        </p:nvSpPr>
        <p:spPr bwMode="auto">
          <a:xfrm>
            <a:off x="422275" y="1628775"/>
            <a:ext cx="7850188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Cosa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fare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cybermobbing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Se sei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bersaglio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attacchi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cybermobbing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devi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difenderti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!</a:t>
            </a: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Non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reagire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agli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affronti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Blocca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invia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messaggi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Conserva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prove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(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screenshot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stampa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)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Rivolgiti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ad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fiducia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/>
            </a:r>
            <a:b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(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genitori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allenatori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insegnanti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ecc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.)</a:t>
            </a: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sz="1600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   </a:t>
            </a: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16391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7411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7412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7413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2" name="Inhaltsplatzhalter 1"/>
          <p:cNvSpPr txBox="1">
            <a:spLocks/>
          </p:cNvSpPr>
          <p:nvPr/>
        </p:nvSpPr>
        <p:spPr bwMode="auto">
          <a:xfrm>
            <a:off x="406400" y="1625600"/>
            <a:ext cx="7850188" cy="3671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defRPr/>
            </a:pPr>
            <a:r>
              <a:rPr lang="de-CH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de-CH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</a:t>
            </a:r>
            <a:r>
              <a:rPr lang="de-CH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</a:t>
            </a:r>
            <a:r>
              <a:rPr lang="de-CH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Preparati</a:t>
            </a:r>
            <a:r>
              <a:rPr lang="de-CH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 </a:t>
            </a:r>
            <a:r>
              <a:rPr lang="de-CH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sicuri</a:t>
            </a:r>
            <a:r>
              <a:rPr lang="de-CH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de-CH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facebook</a:t>
            </a:r>
            <a:r>
              <a:rPr lang="de-CH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&amp; Co.»</a:t>
            </a:r>
          </a:p>
          <a:p>
            <a:pPr marL="0" indent="0">
              <a:defRPr/>
            </a:pPr>
            <a:endParaRPr lang="de-CH" sz="10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Questa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guida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fornisce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informazioni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dettagliate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sull‘uso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delle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reti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sociali</a:t>
            </a:r>
            <a:r>
              <a:rPr lang="de-CH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  <a:endParaRPr lang="de-CH" sz="16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defRPr/>
            </a:pPr>
            <a:endParaRPr lang="de-CH" sz="16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sz="1600" b="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   </a:t>
            </a:r>
          </a:p>
          <a:p>
            <a:pPr marL="0" indent="0">
              <a:defRPr/>
            </a:pPr>
            <a:endParaRPr lang="de-CH" sz="16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17415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8313" y="1628775"/>
            <a:ext cx="7850187" cy="4248150"/>
          </a:xfrm>
        </p:spPr>
        <p:txBody>
          <a:bodyPr/>
          <a:lstStyle/>
          <a:p>
            <a:pPr>
              <a:defRPr/>
            </a:pP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Nuovi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mezzi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comunicazione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 «</a:t>
            </a: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media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sociali</a:t>
            </a:r>
            <a:r>
              <a:rPr lang="de-CH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>
              <a:defRPr/>
            </a:pPr>
            <a:endParaRPr lang="de-CH" sz="1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L‘84%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giovani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svizzeri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possiede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almeno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profilo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rete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de-CH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Quasi tutti i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giovani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 12 e i 19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anni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oggi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hanno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cellulare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personale.</a:t>
            </a:r>
          </a:p>
          <a:p>
            <a:pPr>
              <a:buFont typeface="Arial" pitchFamily="34" charset="0"/>
              <a:buChar char="•"/>
              <a:defRPr/>
            </a:pPr>
            <a:endParaRPr lang="de-CH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metà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giovani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frequenta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giornalmente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le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reti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sociali</a:t>
            </a:r>
            <a:r>
              <a:rPr lang="de-C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defRPr/>
            </a:pPr>
            <a:endParaRPr lang="de-CH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Oggi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per i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giovani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è „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d‘obbligo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“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far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capo alle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Responsabilità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conoscenza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delle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opportunità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rischi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uso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ragionevole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sono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alla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base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rapporto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responsabile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le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i="1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sociali</a:t>
            </a:r>
            <a:r>
              <a:rPr lang="de-CH" i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 </a:t>
            </a:r>
            <a:endParaRPr lang="de-CH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9" name="Titel 1"/>
          <p:cNvSpPr>
            <a:spLocks noGrp="1"/>
          </p:cNvSpPr>
          <p:nvPr>
            <p:ph type="title"/>
          </p:nvPr>
        </p:nvSpPr>
        <p:spPr bwMode="auto">
          <a:xfrm>
            <a:off x="385763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Inhaltsplatzhalter 1"/>
          <p:cNvSpPr txBox="1">
            <a:spLocks/>
          </p:cNvSpPr>
          <p:nvPr/>
        </p:nvSpPr>
        <p:spPr bwMode="auto">
          <a:xfrm>
            <a:off x="436563" y="1608138"/>
            <a:ext cx="7850187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Opportunità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endParaRPr lang="de-CH" altLang="de-DE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Creare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relazioni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curarle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Senso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appartenenza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attraverso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l‘interazione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Scambio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informazioni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Riscontri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altre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  </a:t>
            </a:r>
          </a:p>
          <a:p>
            <a:pPr>
              <a:buFontTx/>
              <a:buChar char="•"/>
            </a:pP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5123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Inhaltsplatzhalter 1"/>
          <p:cNvSpPr txBox="1">
            <a:spLocks/>
          </p:cNvSpPr>
          <p:nvPr/>
        </p:nvSpPr>
        <p:spPr bwMode="auto">
          <a:xfrm>
            <a:off x="436563" y="1608138"/>
            <a:ext cx="7850187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Rischi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:</a:t>
            </a:r>
          </a:p>
          <a:p>
            <a:endParaRPr lang="de-CH" altLang="de-DE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Scarsa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consapevolezza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fatto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post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sono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accessibili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anche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agli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altri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Distrazione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cose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più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importanti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perdita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concentrazione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Dipendenza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line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perdita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contatto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realtà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Cybermobbing (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insulti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molestie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sui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media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)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47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1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2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3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7174" name="Inhaltsplatzhalter 1"/>
          <p:cNvSpPr txBox="1">
            <a:spLocks/>
          </p:cNvSpPr>
          <p:nvPr/>
        </p:nvSpPr>
        <p:spPr bwMode="auto">
          <a:xfrm>
            <a:off x="422275" y="1592263"/>
            <a:ext cx="7850188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Il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tuo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profilo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è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il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tuo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biglietto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da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visita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rete</a:t>
            </a:r>
            <a:endParaRPr lang="de-CH" alt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Perciò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chiediti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sempre prima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post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:</a:t>
            </a:r>
          </a:p>
          <a:p>
            <a:endParaRPr lang="de-CH" altLang="de-DE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Come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mi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voglio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presentare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sul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mio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profilo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Come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posso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veicolare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un‘immagine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positiva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stesso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informazioni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mi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riguardano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leggere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vedere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l‘opinione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le altre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Come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posso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proteggermi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dalle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brutte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sorprese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   </a:t>
            </a: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7175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5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6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7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198" name="Inhaltsplatzhalter 1"/>
          <p:cNvSpPr txBox="1">
            <a:spLocks/>
          </p:cNvSpPr>
          <p:nvPr/>
        </p:nvSpPr>
        <p:spPr bwMode="auto">
          <a:xfrm>
            <a:off x="436563" y="1557338"/>
            <a:ext cx="7850187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dovresti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prestare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particolare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attenzione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Tutto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ciò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viene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su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essere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utilizzato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anche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altri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 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amici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possono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inoltrare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informazioni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riguardano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loro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amici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ecc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Niente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rimane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completamente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privato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Perciò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segui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questi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consigli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: </a:t>
            </a:r>
          </a:p>
          <a:p>
            <a:endParaRPr lang="de-CH" altLang="de-DE" sz="100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Non sei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obbligato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ad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accettare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tutte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richieste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amicizia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Scegli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solo 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conosci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apprezzi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Il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numero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amici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su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facebook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non </a:t>
            </a:r>
            <a:r>
              <a:rPr lang="de-CH" altLang="de-DE" b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corrisponde</a:t>
            </a: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>
              <a:tabLst>
                <a:tab pos="355600" algn="l"/>
              </a:tabLst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	</a:t>
            </a:r>
            <a:r>
              <a:rPr lang="de-CH" altLang="de-DE" b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al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grado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notorietà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8199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19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20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21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9222" name="Inhaltsplatzhalter 1"/>
          <p:cNvSpPr txBox="1">
            <a:spLocks/>
          </p:cNvSpPr>
          <p:nvPr/>
        </p:nvSpPr>
        <p:spPr bwMode="auto">
          <a:xfrm>
            <a:off x="436563" y="1557338"/>
            <a:ext cx="7850187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Rifletti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prima di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pubblicare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qualcosa</a:t>
            </a:r>
            <a:endParaRPr lang="de-CH" alt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Tutto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quello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pubblichi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avere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ripercussioni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Attenzione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: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quello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viene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non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scompare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mai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Anche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cancelli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post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quest‘ultimo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già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essere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stato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divulgato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diverse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volte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dai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amici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Perciò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rifletti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bene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prima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qualcosa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sul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modo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cui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vuoi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formulare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messaggi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Non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redigere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mai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post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quando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arrabbiato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quando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sei in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preda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forti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emozioni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 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Prenditi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il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tempo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necessario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per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calmarti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per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rimettere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/>
            </a:r>
            <a:b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ordine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idee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9223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3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4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5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0246" name="Inhaltsplatzhalter 1"/>
          <p:cNvSpPr txBox="1">
            <a:spLocks/>
          </p:cNvSpPr>
          <p:nvPr/>
        </p:nvSpPr>
        <p:spPr bwMode="auto">
          <a:xfrm>
            <a:off x="436563" y="1628775"/>
            <a:ext cx="785018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Fai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attenzione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quando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pubblichi</a:t>
            </a:r>
            <a:r>
              <a:rPr lang="de-CH" alt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 delle </a:t>
            </a:r>
            <a:r>
              <a:rPr lang="de-CH" altLang="de-DE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fotografie</a:t>
            </a:r>
            <a:endParaRPr lang="de-CH" alt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Non si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possono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fotografie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senza prima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chiedere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il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permesso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alle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vi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sono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ritratte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in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modo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riconoscibile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,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eccezion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fatta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per quelle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scattate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durante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eventi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Perciò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prima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una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poniti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sempre queste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domande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:</a:t>
            </a:r>
          </a:p>
          <a:p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Devo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chiedere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l‘autorizzazione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alle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ritratte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prima di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pubblicare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la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foto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 A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me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piacerebbe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vedermi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così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su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internet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</a:t>
            </a:r>
          </a:p>
          <a:p>
            <a:pPr>
              <a:buFontTx/>
              <a:buChar char="•"/>
            </a:pPr>
            <a:endParaRPr lang="de-CH" altLang="de-DE" sz="10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fra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dieci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anni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dovessi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capitare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su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questa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fotografia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/>
            </a:r>
            <a:b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</a:b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cosa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ne </a:t>
            </a:r>
            <a:r>
              <a:rPr lang="de-CH" altLang="de-DE" b="0" dirty="0" err="1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penserei</a:t>
            </a:r>
            <a:r>
              <a:rPr lang="de-CH" altLang="de-DE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?</a:t>
            </a:r>
          </a:p>
          <a:p>
            <a:pPr>
              <a:buFontTx/>
              <a:buChar char="•"/>
            </a:pPr>
            <a:endParaRPr lang="de-CH" altLang="de-DE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r>
              <a:rPr lang="de-CH" altLang="de-DE" sz="1600" b="0" dirty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   </a:t>
            </a: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endParaRPr lang="de-CH" altLang="de-DE" sz="1600" b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10247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67" name="AutoShape 7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68" name="AutoShape 9" descr="2Q==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11269" name="AutoShape 13" descr="Z"/>
          <p:cNvSpPr>
            <a:spLocks noChangeAspect="1" noChangeArrowheads="1"/>
          </p:cNvSpPr>
          <p:nvPr/>
        </p:nvSpPr>
        <p:spPr bwMode="auto">
          <a:xfrm>
            <a:off x="3505200" y="2362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CH" altLang="de-DE" sz="2400">
              <a:latin typeface="Times" pitchFamily="18" charset="0"/>
            </a:endParaRPr>
          </a:p>
        </p:txBody>
      </p:sp>
      <p:sp>
        <p:nvSpPr>
          <p:cNvPr id="8" name="Inhaltsplatzhalter 1"/>
          <p:cNvSpPr txBox="1">
            <a:spLocks/>
          </p:cNvSpPr>
          <p:nvPr/>
        </p:nvSpPr>
        <p:spPr bwMode="auto">
          <a:xfrm>
            <a:off x="414338" y="1773238"/>
            <a:ext cx="7850187" cy="3671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defRPr/>
            </a:pP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Gruppi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pagine</a:t>
            </a:r>
            <a:r>
              <a:rPr lang="de-CH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 </a:t>
            </a:r>
            <a:r>
              <a:rPr lang="de-CH" kern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fan</a:t>
            </a:r>
            <a:endParaRPr lang="de-CH" kern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defRPr/>
            </a:pPr>
            <a:endParaRPr lang="de-CH" sz="10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Nelle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reti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sociali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puoi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aderire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facilmente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a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dei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gruppi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o a delle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pagine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fan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e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discutere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delle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persone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con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i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tuoi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stessi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 </a:t>
            </a:r>
            <a:r>
              <a:rPr lang="de-CH" b="0" kern="0" dirty="0" err="1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interessi</a:t>
            </a:r>
            <a:r>
              <a:rPr lang="de-CH" b="0" kern="0" dirty="0" smtClean="0">
                <a:latin typeface="Verdana" pitchFamily="34" charset="0"/>
                <a:ea typeface="Verdana" pitchFamily="34" charset="0"/>
                <a:cs typeface="Verdana" pitchFamily="34" charset="0"/>
                <a:sym typeface="Wingdings" pitchFamily="2" charset="2"/>
              </a:rPr>
              <a:t>.</a:t>
            </a:r>
          </a:p>
          <a:p>
            <a:pPr marL="0" indent="0">
              <a:defRPr/>
            </a:pPr>
            <a:endParaRPr lang="de-CH" sz="16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 smtClean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  <a:p>
            <a:pPr marL="0" indent="0">
              <a:defRPr/>
            </a:pPr>
            <a:endParaRPr lang="de-CH" sz="1600" b="0" kern="0" dirty="0">
              <a:latin typeface="Verdana" pitchFamily="34" charset="0"/>
              <a:ea typeface="Verdana" pitchFamily="34" charset="0"/>
              <a:cs typeface="Verdana" pitchFamily="34" charset="0"/>
              <a:sym typeface="Wingdings" pitchFamily="2" charset="2"/>
            </a:endParaRPr>
          </a:p>
        </p:txBody>
      </p:sp>
      <p:sp>
        <p:nvSpPr>
          <p:cNvPr id="11271" name="Titel 1"/>
          <p:cNvSpPr>
            <a:spLocks noGrp="1"/>
          </p:cNvSpPr>
          <p:nvPr>
            <p:ph type="title"/>
          </p:nvPr>
        </p:nvSpPr>
        <p:spPr bwMode="auto">
          <a:xfrm>
            <a:off x="395288" y="908050"/>
            <a:ext cx="53387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smtClean="0"/>
              <a:t>«Online with Respect»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_PPT_Template">
  <a:themeElements>
    <a:clrScheme name="CC_PPT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C_PP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C_PP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1201</Words>
  <Application>Microsoft Office PowerPoint</Application>
  <PresentationFormat>Bildschirmpräsentation (4:3)</PresentationFormat>
  <Paragraphs>178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CC_PPT_Template</vt:lpstr>
      <vt:lpstr>PowerPoint-Präsentation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  <vt:lpstr>«Online with Respect»</vt:lpstr>
    </vt:vector>
  </TitlesOfParts>
  <Company>Swiss Olympic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– Strategie – Organisation</dc:title>
  <dc:creator>christina.engel</dc:creator>
  <cp:lastModifiedBy>Bohnenblust Philipp</cp:lastModifiedBy>
  <cp:revision>420</cp:revision>
  <cp:lastPrinted>2005-11-01T08:45:02Z</cp:lastPrinted>
  <dcterms:created xsi:type="dcterms:W3CDTF">2005-11-03T13:21:58Z</dcterms:created>
  <dcterms:modified xsi:type="dcterms:W3CDTF">2013-10-11T11:18:04Z</dcterms:modified>
</cp:coreProperties>
</file>