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0"/>
  </p:notesMasterIdLst>
  <p:handoutMasterIdLst>
    <p:handoutMasterId r:id="rId21"/>
  </p:handoutMasterIdLst>
  <p:sldIdLst>
    <p:sldId id="325" r:id="rId2"/>
    <p:sldId id="544" r:id="rId3"/>
    <p:sldId id="557" r:id="rId4"/>
    <p:sldId id="543" r:id="rId5"/>
    <p:sldId id="545" r:id="rId6"/>
    <p:sldId id="546" r:id="rId7"/>
    <p:sldId id="547" r:id="rId8"/>
    <p:sldId id="559" r:id="rId9"/>
    <p:sldId id="550" r:id="rId10"/>
    <p:sldId id="558" r:id="rId11"/>
    <p:sldId id="549" r:id="rId12"/>
    <p:sldId id="551" r:id="rId13"/>
    <p:sldId id="552" r:id="rId14"/>
    <p:sldId id="553" r:id="rId15"/>
    <p:sldId id="499" r:id="rId16"/>
    <p:sldId id="561" r:id="rId17"/>
    <p:sldId id="560" r:id="rId18"/>
    <p:sldId id="511" r:id="rId19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  <a:srgbClr val="E2F3FE"/>
    <a:srgbClr val="CAE9FE"/>
    <a:srgbClr val="A9D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0" autoAdjust="0"/>
    <p:restoredTop sz="97149" autoAdjust="0"/>
  </p:normalViewPr>
  <p:slideViewPr>
    <p:cSldViewPr snapToGrid="0" showGuides="1">
      <p:cViewPr>
        <p:scale>
          <a:sx n="117" d="100"/>
          <a:sy n="117" d="100"/>
        </p:scale>
        <p:origin x="-1386" y="-48"/>
      </p:cViewPr>
      <p:guideLst>
        <p:guide orient="horz" pos="1236"/>
        <p:guide orient="horz" pos="877"/>
        <p:guide orient="horz" pos="199"/>
        <p:guide orient="horz" pos="3847"/>
        <p:guide orient="horz" pos="2466"/>
        <p:guide orient="horz" pos="4062"/>
        <p:guide pos="589"/>
        <p:guide pos="1384"/>
        <p:guide pos="1321"/>
        <p:guide pos="52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1" d="100"/>
          <a:sy n="61" d="100"/>
        </p:scale>
        <p:origin x="-2962" y="-8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6575" cy="511176"/>
          </a:xfrm>
          <a:prstGeom prst="rect">
            <a:avLst/>
          </a:prstGeom>
        </p:spPr>
        <p:txBody>
          <a:bodyPr vert="horz" lIns="100319" tIns="50160" rIns="100319" bIns="501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44" y="4"/>
            <a:ext cx="3076575" cy="511176"/>
          </a:xfrm>
          <a:prstGeom prst="rect">
            <a:avLst/>
          </a:prstGeom>
        </p:spPr>
        <p:txBody>
          <a:bodyPr vert="horz" lIns="100319" tIns="50160" rIns="100319" bIns="501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fld id="{DEAB9B4E-C643-4BDE-9A3F-A02E522EF402}" type="datetimeFigureOut">
              <a:rPr lang="de-CH"/>
              <a:pPr>
                <a:defRPr/>
              </a:pPr>
              <a:t>04.11.2016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720265"/>
            <a:ext cx="3076575" cy="512761"/>
          </a:xfrm>
          <a:prstGeom prst="rect">
            <a:avLst/>
          </a:prstGeom>
        </p:spPr>
        <p:txBody>
          <a:bodyPr vert="horz" lIns="100319" tIns="50160" rIns="100319" bIns="501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44" y="9720265"/>
            <a:ext cx="3076575" cy="512761"/>
          </a:xfrm>
          <a:prstGeom prst="rect">
            <a:avLst/>
          </a:prstGeom>
        </p:spPr>
        <p:txBody>
          <a:bodyPr vert="horz" lIns="100319" tIns="50160" rIns="100319" bIns="5016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fld id="{EDE26740-E0A2-4B94-ABDC-9DAD485A404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8211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6575" cy="511176"/>
          </a:xfrm>
          <a:prstGeom prst="rect">
            <a:avLst/>
          </a:prstGeom>
        </p:spPr>
        <p:txBody>
          <a:bodyPr vert="horz" lIns="100319" tIns="50160" rIns="100319" bIns="501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44" y="4"/>
            <a:ext cx="3076575" cy="511176"/>
          </a:xfrm>
          <a:prstGeom prst="rect">
            <a:avLst/>
          </a:prstGeom>
        </p:spPr>
        <p:txBody>
          <a:bodyPr vert="horz" lIns="100319" tIns="50160" rIns="100319" bIns="501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fld id="{ED830AA3-D503-4EB6-9AE0-05FA82501FFE}" type="datetimeFigureOut">
              <a:rPr lang="de-CH"/>
              <a:pPr>
                <a:defRPr/>
              </a:pPr>
              <a:t>04.11.2016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319" tIns="50160" rIns="100319" bIns="5016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4" y="4860929"/>
            <a:ext cx="5680075" cy="4605338"/>
          </a:xfrm>
          <a:prstGeom prst="rect">
            <a:avLst/>
          </a:prstGeom>
        </p:spPr>
        <p:txBody>
          <a:bodyPr vert="horz" lIns="100319" tIns="50160" rIns="100319" bIns="5016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0265"/>
            <a:ext cx="3076575" cy="512761"/>
          </a:xfrm>
          <a:prstGeom prst="rect">
            <a:avLst/>
          </a:prstGeom>
        </p:spPr>
        <p:txBody>
          <a:bodyPr vert="horz" lIns="100319" tIns="50160" rIns="100319" bIns="501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44" y="9720265"/>
            <a:ext cx="3076575" cy="512761"/>
          </a:xfrm>
          <a:prstGeom prst="rect">
            <a:avLst/>
          </a:prstGeom>
        </p:spPr>
        <p:txBody>
          <a:bodyPr vert="horz" lIns="100319" tIns="50160" rIns="100319" bIns="5016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500">
                <a:latin typeface="+mn-lt"/>
                <a:cs typeface="+mn-cs"/>
              </a:defRPr>
            </a:lvl1pPr>
          </a:lstStyle>
          <a:p>
            <a:pPr>
              <a:defRPr/>
            </a:pPr>
            <a:fld id="{AC4B28E1-FD96-4F6D-BA3F-4B98365085F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0657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B28E1-FD96-4F6D-BA3F-4B98365085F2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204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10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11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12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13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14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2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3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4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5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6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7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8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93752">
              <a:defRPr sz="2300">
                <a:solidFill>
                  <a:schemeClr val="tx1"/>
                </a:solidFill>
                <a:latin typeface="Arial" charset="0"/>
              </a:defRPr>
            </a:lvl1pPr>
            <a:lvl2pPr marL="769993" indent="-296151" defTabSz="993752">
              <a:defRPr sz="2300">
                <a:solidFill>
                  <a:schemeClr val="tx1"/>
                </a:solidFill>
                <a:latin typeface="Arial" charset="0"/>
              </a:defRPr>
            </a:lvl2pPr>
            <a:lvl3pPr marL="1184605" indent="-236921" defTabSz="993752">
              <a:defRPr sz="2300">
                <a:solidFill>
                  <a:schemeClr val="tx1"/>
                </a:solidFill>
                <a:latin typeface="Arial" charset="0"/>
              </a:defRPr>
            </a:lvl3pPr>
            <a:lvl4pPr marL="1658447" indent="-236921" defTabSz="993752">
              <a:defRPr sz="2300">
                <a:solidFill>
                  <a:schemeClr val="tx1"/>
                </a:solidFill>
                <a:latin typeface="Arial" charset="0"/>
              </a:defRPr>
            </a:lvl4pPr>
            <a:lvl5pPr marL="2132289" indent="-236921" defTabSz="993752">
              <a:defRPr sz="2300">
                <a:solidFill>
                  <a:schemeClr val="tx1"/>
                </a:solidFill>
                <a:latin typeface="Arial" charset="0"/>
              </a:defRPr>
            </a:lvl5pPr>
            <a:lvl6pPr marL="2606131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3079974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553816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4027658" indent="-236921" defTabSz="99375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7C8408E-B958-412A-B6A4-A49637CB30F5}" type="slidenum">
              <a:rPr lang="de-DE" altLang="de-DE" sz="1200">
                <a:latin typeface="Times New Roman" pitchFamily="18" charset="0"/>
              </a:rPr>
              <a:pPr/>
              <a:t>9</a:t>
            </a:fld>
            <a:endParaRPr lang="de-DE" altLang="de-DE" sz="1200">
              <a:latin typeface="Times New Roman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de-CH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SIH_ho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900113" y="6227763"/>
            <a:ext cx="18002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1200"/>
              </a:lnSpc>
              <a:defRPr/>
            </a:pPr>
            <a:r>
              <a:rPr lang="de-CH" altLang="de-DE" sz="1000" b="1" smtClean="0"/>
              <a:t>Swiss Ice Hockey Federation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cap="none" smtClean="0"/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  <a:endParaRPr lang="de-CH" altLang="de-DE" noProof="0" dirty="0" smtClean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de-DE" altLang="de-DE" noProof="0" smtClean="0"/>
              <a:t>Textmasterformat bearbeiten</a:t>
            </a:r>
          </a:p>
        </p:txBody>
      </p:sp>
      <p:pic>
        <p:nvPicPr>
          <p:cNvPr id="6" name="Bild 3" descr="SO_RESPECT_PowerPoint_HEADER 2014 copy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"/>
            <a:ext cx="9144001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03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er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 descr="SIH_hoch_Inhal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Bildplatzhalter 9"/>
          <p:cNvSpPr>
            <a:spLocks noGrp="1"/>
          </p:cNvSpPr>
          <p:nvPr>
            <p:ph type="pic" sz="quarter" idx="17"/>
          </p:nvPr>
        </p:nvSpPr>
        <p:spPr>
          <a:xfrm>
            <a:off x="5976000" y="1836000"/>
            <a:ext cx="2268000" cy="4050000"/>
          </a:xfrm>
        </p:spPr>
        <p:txBody>
          <a:bodyPr rtlCol="0">
            <a:no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CH" noProof="0"/>
          </a:p>
        </p:txBody>
      </p:sp>
      <p:sp>
        <p:nvSpPr>
          <p:cNvPr id="19" name="Bildplatzhalter 9"/>
          <p:cNvSpPr>
            <a:spLocks noGrp="1"/>
          </p:cNvSpPr>
          <p:nvPr>
            <p:ph type="pic" sz="quarter" idx="19"/>
          </p:nvPr>
        </p:nvSpPr>
        <p:spPr>
          <a:xfrm>
            <a:off x="900112" y="1836000"/>
            <a:ext cx="4806000" cy="4050000"/>
          </a:xfrm>
        </p:spPr>
        <p:txBody>
          <a:bodyPr rtlCol="0">
            <a:noAutofit/>
          </a:bodyPr>
          <a:lstStyle/>
          <a:p>
            <a:pPr lvl="0"/>
            <a:r>
              <a:rPr lang="de-DE" noProof="0" smtClean="0"/>
              <a:t>Bild durch Klicken auf Symbol hinzufügen</a:t>
            </a:r>
            <a:endParaRPr lang="de-CH" noProof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9" name="Textfeld 7"/>
          <p:cNvSpPr txBox="1">
            <a:spLocks noChangeArrowheads="1"/>
          </p:cNvSpPr>
          <p:nvPr userDrawn="1"/>
        </p:nvSpPr>
        <p:spPr bwMode="auto">
          <a:xfrm>
            <a:off x="976313" y="6250623"/>
            <a:ext cx="18002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1200"/>
              </a:lnSpc>
              <a:defRPr/>
            </a:pPr>
            <a:r>
              <a:rPr lang="de-CH" altLang="de-DE" sz="800" b="0" dirty="0" smtClean="0"/>
              <a:t>Swiss </a:t>
            </a:r>
            <a:r>
              <a:rPr lang="de-CH" altLang="de-DE" sz="800" b="0" dirty="0" err="1" smtClean="0"/>
              <a:t>Ice</a:t>
            </a:r>
            <a:r>
              <a:rPr lang="de-CH" altLang="de-DE" sz="800" b="0" dirty="0" smtClean="0"/>
              <a:t> Hockey </a:t>
            </a:r>
            <a:r>
              <a:rPr lang="de-CH" altLang="de-DE" sz="800" b="0" dirty="0" err="1" smtClean="0"/>
              <a:t>Federation</a:t>
            </a:r>
            <a:endParaRPr lang="de-CH" altLang="de-DE" sz="800" b="0" dirty="0" smtClean="0"/>
          </a:p>
        </p:txBody>
      </p:sp>
      <p:sp>
        <p:nvSpPr>
          <p:cNvPr id="10" name="Textfeld 7"/>
          <p:cNvSpPr txBox="1">
            <a:spLocks noChangeArrowheads="1"/>
          </p:cNvSpPr>
          <p:nvPr userDrawn="1"/>
        </p:nvSpPr>
        <p:spPr bwMode="auto">
          <a:xfrm>
            <a:off x="4427538" y="6250623"/>
            <a:ext cx="38877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lnSpc>
                <a:spcPts val="1200"/>
              </a:lnSpc>
              <a:defRPr/>
            </a:pPr>
            <a:r>
              <a:rPr lang="de-CH" altLang="de-DE" sz="800" dirty="0" err="1" smtClean="0"/>
              <a:t>M.Graf</a:t>
            </a:r>
            <a:r>
              <a:rPr lang="de-CH" altLang="de-DE" sz="800" dirty="0" smtClean="0"/>
              <a:t>, Dir. Youth Sports &amp; Development, 2015 / 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236585" y="6218872"/>
            <a:ext cx="678815" cy="296227"/>
          </a:xfrm>
          <a:prstGeom prst="rect">
            <a:avLst/>
          </a:prstGeom>
        </p:spPr>
        <p:txBody>
          <a:bodyPr/>
          <a:lstStyle>
            <a:lvl1pPr algn="l">
              <a:defRPr sz="800">
                <a:latin typeface="+mn-lt"/>
              </a:defRPr>
            </a:lvl1pPr>
          </a:lstStyle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7012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SIH_hoch_Inhal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935038" y="6322854"/>
            <a:ext cx="18002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1200"/>
              </a:lnSpc>
              <a:defRPr/>
            </a:pPr>
            <a:r>
              <a:rPr lang="de-CH" altLang="de-DE" sz="800" b="0" dirty="0" smtClean="0"/>
              <a:t>Swiss </a:t>
            </a:r>
            <a:r>
              <a:rPr lang="de-CH" altLang="de-DE" sz="800" b="0" dirty="0" err="1" smtClean="0"/>
              <a:t>Ice</a:t>
            </a:r>
            <a:r>
              <a:rPr lang="de-CH" altLang="de-DE" sz="800" b="0" dirty="0" smtClean="0"/>
              <a:t> Hockey </a:t>
            </a:r>
            <a:r>
              <a:rPr lang="de-CH" altLang="de-DE" sz="800" b="0" dirty="0" err="1" smtClean="0"/>
              <a:t>Federation</a:t>
            </a:r>
            <a:endParaRPr lang="de-CH" altLang="de-DE" sz="800" b="0" dirty="0" smtClean="0"/>
          </a:p>
        </p:txBody>
      </p:sp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4427537" y="6325077"/>
            <a:ext cx="38877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lnSpc>
                <a:spcPts val="1200"/>
              </a:lnSpc>
              <a:defRPr/>
            </a:pPr>
            <a:r>
              <a:rPr lang="de-CH" altLang="de-DE" sz="800" dirty="0" err="1" smtClean="0"/>
              <a:t>M.Graf</a:t>
            </a:r>
            <a:r>
              <a:rPr lang="de-CH" altLang="de-DE" sz="800" dirty="0" smtClean="0"/>
              <a:t>, Dir. Youth Sports &amp; Development, 2015 /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1723" y="285736"/>
            <a:ext cx="7444239" cy="965200"/>
          </a:xfrm>
        </p:spPr>
        <p:txBody>
          <a:bodyPr/>
          <a:lstStyle>
            <a:lvl1pPr>
              <a:defRPr sz="36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0113" y="1309688"/>
            <a:ext cx="7435850" cy="4525962"/>
          </a:xfrm>
        </p:spPr>
        <p:txBody>
          <a:bodyPr/>
          <a:lstStyle>
            <a:lvl1pPr>
              <a:defRPr b="1"/>
            </a:lvl1pPr>
            <a:lvl2pPr marL="475874" indent="-237937">
              <a:defRPr sz="2200"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8330242" y="310242"/>
            <a:ext cx="453670" cy="681173"/>
            <a:chOff x="2125" y="794"/>
            <a:chExt cx="1510" cy="2267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25" y="794"/>
              <a:ext cx="1510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2125" y="794"/>
              <a:ext cx="1510" cy="2267"/>
            </a:xfrm>
            <a:custGeom>
              <a:avLst/>
              <a:gdLst>
                <a:gd name="T0" fmla="*/ 12073 w 12080"/>
                <a:gd name="T1" fmla="*/ 17050 h 18136"/>
                <a:gd name="T2" fmla="*/ 12041 w 12080"/>
                <a:gd name="T3" fmla="*/ 17229 h 18136"/>
                <a:gd name="T4" fmla="*/ 11985 w 12080"/>
                <a:gd name="T5" fmla="*/ 17398 h 18136"/>
                <a:gd name="T6" fmla="*/ 11906 w 12080"/>
                <a:gd name="T7" fmla="*/ 17555 h 18136"/>
                <a:gd name="T8" fmla="*/ 11804 w 12080"/>
                <a:gd name="T9" fmla="*/ 17696 h 18136"/>
                <a:gd name="T10" fmla="*/ 11684 w 12080"/>
                <a:gd name="T11" fmla="*/ 17822 h 18136"/>
                <a:gd name="T12" fmla="*/ 11548 w 12080"/>
                <a:gd name="T13" fmla="*/ 17930 h 18136"/>
                <a:gd name="T14" fmla="*/ 11396 w 12080"/>
                <a:gd name="T15" fmla="*/ 18017 h 18136"/>
                <a:gd name="T16" fmla="*/ 11231 w 12080"/>
                <a:gd name="T17" fmla="*/ 18082 h 18136"/>
                <a:gd name="T18" fmla="*/ 11056 w 12080"/>
                <a:gd name="T19" fmla="*/ 18122 h 18136"/>
                <a:gd name="T20" fmla="*/ 10872 w 12080"/>
                <a:gd name="T21" fmla="*/ 18136 h 18136"/>
                <a:gd name="T22" fmla="*/ 1085 w 12080"/>
                <a:gd name="T23" fmla="*/ 18130 h 18136"/>
                <a:gd name="T24" fmla="*/ 906 w 12080"/>
                <a:gd name="T25" fmla="*/ 18099 h 18136"/>
                <a:gd name="T26" fmla="*/ 737 w 12080"/>
                <a:gd name="T27" fmla="*/ 18041 h 18136"/>
                <a:gd name="T28" fmla="*/ 581 w 12080"/>
                <a:gd name="T29" fmla="*/ 17961 h 18136"/>
                <a:gd name="T30" fmla="*/ 439 w 12080"/>
                <a:gd name="T31" fmla="*/ 17861 h 18136"/>
                <a:gd name="T32" fmla="*/ 314 w 12080"/>
                <a:gd name="T33" fmla="*/ 17740 h 18136"/>
                <a:gd name="T34" fmla="*/ 206 w 12080"/>
                <a:gd name="T35" fmla="*/ 17603 h 18136"/>
                <a:gd name="T36" fmla="*/ 119 w 12080"/>
                <a:gd name="T37" fmla="*/ 17451 h 18136"/>
                <a:gd name="T38" fmla="*/ 54 w 12080"/>
                <a:gd name="T39" fmla="*/ 17287 h 18136"/>
                <a:gd name="T40" fmla="*/ 14 w 12080"/>
                <a:gd name="T41" fmla="*/ 17111 h 18136"/>
                <a:gd name="T42" fmla="*/ 0 w 12080"/>
                <a:gd name="T43" fmla="*/ 16927 h 18136"/>
                <a:gd name="T44" fmla="*/ 6 w 12080"/>
                <a:gd name="T45" fmla="*/ 1086 h 18136"/>
                <a:gd name="T46" fmla="*/ 37 w 12080"/>
                <a:gd name="T47" fmla="*/ 907 h 18136"/>
                <a:gd name="T48" fmla="*/ 95 w 12080"/>
                <a:gd name="T49" fmla="*/ 738 h 18136"/>
                <a:gd name="T50" fmla="*/ 174 w 12080"/>
                <a:gd name="T51" fmla="*/ 583 h 18136"/>
                <a:gd name="T52" fmla="*/ 275 w 12080"/>
                <a:gd name="T53" fmla="*/ 440 h 18136"/>
                <a:gd name="T54" fmla="*/ 395 w 12080"/>
                <a:gd name="T55" fmla="*/ 314 h 18136"/>
                <a:gd name="T56" fmla="*/ 532 w 12080"/>
                <a:gd name="T57" fmla="*/ 206 h 18136"/>
                <a:gd name="T58" fmla="*/ 684 w 12080"/>
                <a:gd name="T59" fmla="*/ 119 h 18136"/>
                <a:gd name="T60" fmla="*/ 848 w 12080"/>
                <a:gd name="T61" fmla="*/ 54 h 18136"/>
                <a:gd name="T62" fmla="*/ 1024 w 12080"/>
                <a:gd name="T63" fmla="*/ 14 h 18136"/>
                <a:gd name="T64" fmla="*/ 1208 w 12080"/>
                <a:gd name="T65" fmla="*/ 0 h 18136"/>
                <a:gd name="T66" fmla="*/ 10995 w 12080"/>
                <a:gd name="T67" fmla="*/ 7 h 18136"/>
                <a:gd name="T68" fmla="*/ 11174 w 12080"/>
                <a:gd name="T69" fmla="*/ 39 h 18136"/>
                <a:gd name="T70" fmla="*/ 11342 w 12080"/>
                <a:gd name="T71" fmla="*/ 95 h 18136"/>
                <a:gd name="T72" fmla="*/ 11498 w 12080"/>
                <a:gd name="T73" fmla="*/ 175 h 18136"/>
                <a:gd name="T74" fmla="*/ 11641 w 12080"/>
                <a:gd name="T75" fmla="*/ 277 h 18136"/>
                <a:gd name="T76" fmla="*/ 11766 w 12080"/>
                <a:gd name="T77" fmla="*/ 397 h 18136"/>
                <a:gd name="T78" fmla="*/ 11874 w 12080"/>
                <a:gd name="T79" fmla="*/ 533 h 18136"/>
                <a:gd name="T80" fmla="*/ 11961 w 12080"/>
                <a:gd name="T81" fmla="*/ 685 h 18136"/>
                <a:gd name="T82" fmla="*/ 12026 w 12080"/>
                <a:gd name="T83" fmla="*/ 850 h 18136"/>
                <a:gd name="T84" fmla="*/ 12066 w 12080"/>
                <a:gd name="T85" fmla="*/ 1025 h 18136"/>
                <a:gd name="T86" fmla="*/ 12080 w 12080"/>
                <a:gd name="T87" fmla="*/ 1209 h 181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080" h="18136">
                  <a:moveTo>
                    <a:pt x="12080" y="16927"/>
                  </a:moveTo>
                  <a:lnTo>
                    <a:pt x="12079" y="16989"/>
                  </a:lnTo>
                  <a:lnTo>
                    <a:pt x="12073" y="17050"/>
                  </a:lnTo>
                  <a:lnTo>
                    <a:pt x="12066" y="17111"/>
                  </a:lnTo>
                  <a:lnTo>
                    <a:pt x="12055" y="17170"/>
                  </a:lnTo>
                  <a:lnTo>
                    <a:pt x="12041" y="17229"/>
                  </a:lnTo>
                  <a:lnTo>
                    <a:pt x="12026" y="17287"/>
                  </a:lnTo>
                  <a:lnTo>
                    <a:pt x="12006" y="17343"/>
                  </a:lnTo>
                  <a:lnTo>
                    <a:pt x="11985" y="17398"/>
                  </a:lnTo>
                  <a:lnTo>
                    <a:pt x="11961" y="17451"/>
                  </a:lnTo>
                  <a:lnTo>
                    <a:pt x="11934" y="17504"/>
                  </a:lnTo>
                  <a:lnTo>
                    <a:pt x="11906" y="17555"/>
                  </a:lnTo>
                  <a:lnTo>
                    <a:pt x="11874" y="17603"/>
                  </a:lnTo>
                  <a:lnTo>
                    <a:pt x="11840" y="17651"/>
                  </a:lnTo>
                  <a:lnTo>
                    <a:pt x="11804" y="17696"/>
                  </a:lnTo>
                  <a:lnTo>
                    <a:pt x="11766" y="17740"/>
                  </a:lnTo>
                  <a:lnTo>
                    <a:pt x="11727" y="17782"/>
                  </a:lnTo>
                  <a:lnTo>
                    <a:pt x="11684" y="17822"/>
                  </a:lnTo>
                  <a:lnTo>
                    <a:pt x="11641" y="17861"/>
                  </a:lnTo>
                  <a:lnTo>
                    <a:pt x="11594" y="17896"/>
                  </a:lnTo>
                  <a:lnTo>
                    <a:pt x="11548" y="17930"/>
                  </a:lnTo>
                  <a:lnTo>
                    <a:pt x="11498" y="17961"/>
                  </a:lnTo>
                  <a:lnTo>
                    <a:pt x="11448" y="17990"/>
                  </a:lnTo>
                  <a:lnTo>
                    <a:pt x="11396" y="18017"/>
                  </a:lnTo>
                  <a:lnTo>
                    <a:pt x="11342" y="18041"/>
                  </a:lnTo>
                  <a:lnTo>
                    <a:pt x="11287" y="18062"/>
                  </a:lnTo>
                  <a:lnTo>
                    <a:pt x="11231" y="18082"/>
                  </a:lnTo>
                  <a:lnTo>
                    <a:pt x="11174" y="18099"/>
                  </a:lnTo>
                  <a:lnTo>
                    <a:pt x="11115" y="18111"/>
                  </a:lnTo>
                  <a:lnTo>
                    <a:pt x="11056" y="18122"/>
                  </a:lnTo>
                  <a:lnTo>
                    <a:pt x="10995" y="18130"/>
                  </a:lnTo>
                  <a:lnTo>
                    <a:pt x="10934" y="18135"/>
                  </a:lnTo>
                  <a:lnTo>
                    <a:pt x="10872" y="18136"/>
                  </a:lnTo>
                  <a:lnTo>
                    <a:pt x="1208" y="18136"/>
                  </a:lnTo>
                  <a:lnTo>
                    <a:pt x="1146" y="18135"/>
                  </a:lnTo>
                  <a:lnTo>
                    <a:pt x="1085" y="18130"/>
                  </a:lnTo>
                  <a:lnTo>
                    <a:pt x="1024" y="18122"/>
                  </a:lnTo>
                  <a:lnTo>
                    <a:pt x="965" y="18111"/>
                  </a:lnTo>
                  <a:lnTo>
                    <a:pt x="906" y="18099"/>
                  </a:lnTo>
                  <a:lnTo>
                    <a:pt x="848" y="18082"/>
                  </a:lnTo>
                  <a:lnTo>
                    <a:pt x="793" y="18062"/>
                  </a:lnTo>
                  <a:lnTo>
                    <a:pt x="737" y="18041"/>
                  </a:lnTo>
                  <a:lnTo>
                    <a:pt x="684" y="18017"/>
                  </a:lnTo>
                  <a:lnTo>
                    <a:pt x="632" y="17990"/>
                  </a:lnTo>
                  <a:lnTo>
                    <a:pt x="581" y="17961"/>
                  </a:lnTo>
                  <a:lnTo>
                    <a:pt x="532" y="17930"/>
                  </a:lnTo>
                  <a:lnTo>
                    <a:pt x="485" y="17896"/>
                  </a:lnTo>
                  <a:lnTo>
                    <a:pt x="439" y="17861"/>
                  </a:lnTo>
                  <a:lnTo>
                    <a:pt x="395" y="17822"/>
                  </a:lnTo>
                  <a:lnTo>
                    <a:pt x="353" y="17782"/>
                  </a:lnTo>
                  <a:lnTo>
                    <a:pt x="314" y="17740"/>
                  </a:lnTo>
                  <a:lnTo>
                    <a:pt x="275" y="17696"/>
                  </a:lnTo>
                  <a:lnTo>
                    <a:pt x="240" y="17651"/>
                  </a:lnTo>
                  <a:lnTo>
                    <a:pt x="206" y="17603"/>
                  </a:lnTo>
                  <a:lnTo>
                    <a:pt x="174" y="17555"/>
                  </a:lnTo>
                  <a:lnTo>
                    <a:pt x="146" y="17504"/>
                  </a:lnTo>
                  <a:lnTo>
                    <a:pt x="119" y="17451"/>
                  </a:lnTo>
                  <a:lnTo>
                    <a:pt x="95" y="17398"/>
                  </a:lnTo>
                  <a:lnTo>
                    <a:pt x="74" y="17343"/>
                  </a:lnTo>
                  <a:lnTo>
                    <a:pt x="54" y="17287"/>
                  </a:lnTo>
                  <a:lnTo>
                    <a:pt x="37" y="17229"/>
                  </a:lnTo>
                  <a:lnTo>
                    <a:pt x="25" y="17170"/>
                  </a:lnTo>
                  <a:lnTo>
                    <a:pt x="14" y="17111"/>
                  </a:lnTo>
                  <a:lnTo>
                    <a:pt x="6" y="17050"/>
                  </a:lnTo>
                  <a:lnTo>
                    <a:pt x="1" y="16989"/>
                  </a:lnTo>
                  <a:lnTo>
                    <a:pt x="0" y="16927"/>
                  </a:lnTo>
                  <a:lnTo>
                    <a:pt x="0" y="1209"/>
                  </a:lnTo>
                  <a:lnTo>
                    <a:pt x="1" y="1147"/>
                  </a:lnTo>
                  <a:lnTo>
                    <a:pt x="6" y="1086"/>
                  </a:lnTo>
                  <a:lnTo>
                    <a:pt x="14" y="1025"/>
                  </a:lnTo>
                  <a:lnTo>
                    <a:pt x="25" y="966"/>
                  </a:lnTo>
                  <a:lnTo>
                    <a:pt x="37" y="907"/>
                  </a:lnTo>
                  <a:lnTo>
                    <a:pt x="54" y="850"/>
                  </a:lnTo>
                  <a:lnTo>
                    <a:pt x="74" y="793"/>
                  </a:lnTo>
                  <a:lnTo>
                    <a:pt x="95" y="738"/>
                  </a:lnTo>
                  <a:lnTo>
                    <a:pt x="119" y="685"/>
                  </a:lnTo>
                  <a:lnTo>
                    <a:pt x="146" y="632"/>
                  </a:lnTo>
                  <a:lnTo>
                    <a:pt x="174" y="583"/>
                  </a:lnTo>
                  <a:lnTo>
                    <a:pt x="206" y="533"/>
                  </a:lnTo>
                  <a:lnTo>
                    <a:pt x="240" y="486"/>
                  </a:lnTo>
                  <a:lnTo>
                    <a:pt x="275" y="440"/>
                  </a:lnTo>
                  <a:lnTo>
                    <a:pt x="314" y="397"/>
                  </a:lnTo>
                  <a:lnTo>
                    <a:pt x="353" y="354"/>
                  </a:lnTo>
                  <a:lnTo>
                    <a:pt x="395" y="314"/>
                  </a:lnTo>
                  <a:lnTo>
                    <a:pt x="439" y="277"/>
                  </a:lnTo>
                  <a:lnTo>
                    <a:pt x="485" y="240"/>
                  </a:lnTo>
                  <a:lnTo>
                    <a:pt x="532" y="206"/>
                  </a:lnTo>
                  <a:lnTo>
                    <a:pt x="581" y="175"/>
                  </a:lnTo>
                  <a:lnTo>
                    <a:pt x="632" y="146"/>
                  </a:lnTo>
                  <a:lnTo>
                    <a:pt x="684" y="119"/>
                  </a:lnTo>
                  <a:lnTo>
                    <a:pt x="737" y="95"/>
                  </a:lnTo>
                  <a:lnTo>
                    <a:pt x="793" y="74"/>
                  </a:lnTo>
                  <a:lnTo>
                    <a:pt x="848" y="54"/>
                  </a:lnTo>
                  <a:lnTo>
                    <a:pt x="906" y="39"/>
                  </a:lnTo>
                  <a:lnTo>
                    <a:pt x="965" y="25"/>
                  </a:lnTo>
                  <a:lnTo>
                    <a:pt x="1024" y="14"/>
                  </a:lnTo>
                  <a:lnTo>
                    <a:pt x="1085" y="7"/>
                  </a:lnTo>
                  <a:lnTo>
                    <a:pt x="1146" y="1"/>
                  </a:lnTo>
                  <a:lnTo>
                    <a:pt x="1208" y="0"/>
                  </a:lnTo>
                  <a:lnTo>
                    <a:pt x="10872" y="0"/>
                  </a:lnTo>
                  <a:lnTo>
                    <a:pt x="10934" y="1"/>
                  </a:lnTo>
                  <a:lnTo>
                    <a:pt x="10995" y="7"/>
                  </a:lnTo>
                  <a:lnTo>
                    <a:pt x="11056" y="14"/>
                  </a:lnTo>
                  <a:lnTo>
                    <a:pt x="11115" y="25"/>
                  </a:lnTo>
                  <a:lnTo>
                    <a:pt x="11174" y="39"/>
                  </a:lnTo>
                  <a:lnTo>
                    <a:pt x="11231" y="54"/>
                  </a:lnTo>
                  <a:lnTo>
                    <a:pt x="11287" y="74"/>
                  </a:lnTo>
                  <a:lnTo>
                    <a:pt x="11342" y="95"/>
                  </a:lnTo>
                  <a:lnTo>
                    <a:pt x="11396" y="119"/>
                  </a:lnTo>
                  <a:lnTo>
                    <a:pt x="11448" y="146"/>
                  </a:lnTo>
                  <a:lnTo>
                    <a:pt x="11498" y="175"/>
                  </a:lnTo>
                  <a:lnTo>
                    <a:pt x="11548" y="206"/>
                  </a:lnTo>
                  <a:lnTo>
                    <a:pt x="11594" y="240"/>
                  </a:lnTo>
                  <a:lnTo>
                    <a:pt x="11641" y="277"/>
                  </a:lnTo>
                  <a:lnTo>
                    <a:pt x="11684" y="314"/>
                  </a:lnTo>
                  <a:lnTo>
                    <a:pt x="11727" y="354"/>
                  </a:lnTo>
                  <a:lnTo>
                    <a:pt x="11766" y="397"/>
                  </a:lnTo>
                  <a:lnTo>
                    <a:pt x="11804" y="440"/>
                  </a:lnTo>
                  <a:lnTo>
                    <a:pt x="11840" y="486"/>
                  </a:lnTo>
                  <a:lnTo>
                    <a:pt x="11874" y="533"/>
                  </a:lnTo>
                  <a:lnTo>
                    <a:pt x="11906" y="583"/>
                  </a:lnTo>
                  <a:lnTo>
                    <a:pt x="11934" y="632"/>
                  </a:lnTo>
                  <a:lnTo>
                    <a:pt x="11961" y="685"/>
                  </a:lnTo>
                  <a:lnTo>
                    <a:pt x="11985" y="738"/>
                  </a:lnTo>
                  <a:lnTo>
                    <a:pt x="12006" y="793"/>
                  </a:lnTo>
                  <a:lnTo>
                    <a:pt x="12026" y="850"/>
                  </a:lnTo>
                  <a:lnTo>
                    <a:pt x="12041" y="907"/>
                  </a:lnTo>
                  <a:lnTo>
                    <a:pt x="12055" y="966"/>
                  </a:lnTo>
                  <a:lnTo>
                    <a:pt x="12066" y="1025"/>
                  </a:lnTo>
                  <a:lnTo>
                    <a:pt x="12073" y="1086"/>
                  </a:lnTo>
                  <a:lnTo>
                    <a:pt x="12079" y="1147"/>
                  </a:lnTo>
                  <a:lnTo>
                    <a:pt x="12080" y="1209"/>
                  </a:lnTo>
                  <a:lnTo>
                    <a:pt x="12080" y="16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175" y="844"/>
              <a:ext cx="1410" cy="2167"/>
            </a:xfrm>
            <a:custGeom>
              <a:avLst/>
              <a:gdLst>
                <a:gd name="T0" fmla="*/ 11270 w 11275"/>
                <a:gd name="T1" fmla="*/ 16607 h 17332"/>
                <a:gd name="T2" fmla="*/ 11249 w 11275"/>
                <a:gd name="T3" fmla="*/ 16726 h 17332"/>
                <a:gd name="T4" fmla="*/ 11212 w 11275"/>
                <a:gd name="T5" fmla="*/ 16839 h 17332"/>
                <a:gd name="T6" fmla="*/ 11157 w 11275"/>
                <a:gd name="T7" fmla="*/ 16943 h 17332"/>
                <a:gd name="T8" fmla="*/ 11090 w 11275"/>
                <a:gd name="T9" fmla="*/ 17038 h 17332"/>
                <a:gd name="T10" fmla="*/ 11010 w 11275"/>
                <a:gd name="T11" fmla="*/ 17122 h 17332"/>
                <a:gd name="T12" fmla="*/ 10919 w 11275"/>
                <a:gd name="T13" fmla="*/ 17193 h 17332"/>
                <a:gd name="T14" fmla="*/ 10819 w 11275"/>
                <a:gd name="T15" fmla="*/ 17251 h 17332"/>
                <a:gd name="T16" fmla="*/ 10709 w 11275"/>
                <a:gd name="T17" fmla="*/ 17295 h 17332"/>
                <a:gd name="T18" fmla="*/ 10592 w 11275"/>
                <a:gd name="T19" fmla="*/ 17321 h 17332"/>
                <a:gd name="T20" fmla="*/ 10469 w 11275"/>
                <a:gd name="T21" fmla="*/ 17332 h 17332"/>
                <a:gd name="T22" fmla="*/ 723 w 11275"/>
                <a:gd name="T23" fmla="*/ 17327 h 17332"/>
                <a:gd name="T24" fmla="*/ 604 w 11275"/>
                <a:gd name="T25" fmla="*/ 17306 h 17332"/>
                <a:gd name="T26" fmla="*/ 492 w 11275"/>
                <a:gd name="T27" fmla="*/ 17268 h 17332"/>
                <a:gd name="T28" fmla="*/ 387 w 11275"/>
                <a:gd name="T29" fmla="*/ 17215 h 17332"/>
                <a:gd name="T30" fmla="*/ 292 w 11275"/>
                <a:gd name="T31" fmla="*/ 17147 h 17332"/>
                <a:gd name="T32" fmla="*/ 209 w 11275"/>
                <a:gd name="T33" fmla="*/ 17068 h 17332"/>
                <a:gd name="T34" fmla="*/ 137 w 11275"/>
                <a:gd name="T35" fmla="*/ 16976 h 17332"/>
                <a:gd name="T36" fmla="*/ 79 w 11275"/>
                <a:gd name="T37" fmla="*/ 16875 h 17332"/>
                <a:gd name="T38" fmla="*/ 35 w 11275"/>
                <a:gd name="T39" fmla="*/ 16765 h 17332"/>
                <a:gd name="T40" fmla="*/ 9 w 11275"/>
                <a:gd name="T41" fmla="*/ 16648 h 17332"/>
                <a:gd name="T42" fmla="*/ 0 w 11275"/>
                <a:gd name="T43" fmla="*/ 16525 h 17332"/>
                <a:gd name="T44" fmla="*/ 4 w 11275"/>
                <a:gd name="T45" fmla="*/ 725 h 17332"/>
                <a:gd name="T46" fmla="*/ 25 w 11275"/>
                <a:gd name="T47" fmla="*/ 606 h 17332"/>
                <a:gd name="T48" fmla="*/ 62 w 11275"/>
                <a:gd name="T49" fmla="*/ 493 h 17332"/>
                <a:gd name="T50" fmla="*/ 116 w 11275"/>
                <a:gd name="T51" fmla="*/ 389 h 17332"/>
                <a:gd name="T52" fmla="*/ 184 w 11275"/>
                <a:gd name="T53" fmla="*/ 294 h 17332"/>
                <a:gd name="T54" fmla="*/ 263 w 11275"/>
                <a:gd name="T55" fmla="*/ 210 h 17332"/>
                <a:gd name="T56" fmla="*/ 355 w 11275"/>
                <a:gd name="T57" fmla="*/ 139 h 17332"/>
                <a:gd name="T58" fmla="*/ 455 w 11275"/>
                <a:gd name="T59" fmla="*/ 81 h 17332"/>
                <a:gd name="T60" fmla="*/ 565 w 11275"/>
                <a:gd name="T61" fmla="*/ 37 h 17332"/>
                <a:gd name="T62" fmla="*/ 682 w 11275"/>
                <a:gd name="T63" fmla="*/ 11 h 17332"/>
                <a:gd name="T64" fmla="*/ 805 w 11275"/>
                <a:gd name="T65" fmla="*/ 0 h 17332"/>
                <a:gd name="T66" fmla="*/ 10551 w 11275"/>
                <a:gd name="T67" fmla="*/ 5 h 17332"/>
                <a:gd name="T68" fmla="*/ 10670 w 11275"/>
                <a:gd name="T69" fmla="*/ 26 h 17332"/>
                <a:gd name="T70" fmla="*/ 10782 w 11275"/>
                <a:gd name="T71" fmla="*/ 64 h 17332"/>
                <a:gd name="T72" fmla="*/ 10887 w 11275"/>
                <a:gd name="T73" fmla="*/ 117 h 17332"/>
                <a:gd name="T74" fmla="*/ 10982 w 11275"/>
                <a:gd name="T75" fmla="*/ 185 h 17332"/>
                <a:gd name="T76" fmla="*/ 11065 w 11275"/>
                <a:gd name="T77" fmla="*/ 266 h 17332"/>
                <a:gd name="T78" fmla="*/ 11137 w 11275"/>
                <a:gd name="T79" fmla="*/ 356 h 17332"/>
                <a:gd name="T80" fmla="*/ 11195 w 11275"/>
                <a:gd name="T81" fmla="*/ 457 h 17332"/>
                <a:gd name="T82" fmla="*/ 11238 w 11275"/>
                <a:gd name="T83" fmla="*/ 567 h 17332"/>
                <a:gd name="T84" fmla="*/ 11265 w 11275"/>
                <a:gd name="T85" fmla="*/ 684 h 17332"/>
                <a:gd name="T86" fmla="*/ 11275 w 11275"/>
                <a:gd name="T87" fmla="*/ 807 h 17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75" h="17332">
                  <a:moveTo>
                    <a:pt x="11275" y="16525"/>
                  </a:moveTo>
                  <a:lnTo>
                    <a:pt x="11274" y="16566"/>
                  </a:lnTo>
                  <a:lnTo>
                    <a:pt x="11270" y="16607"/>
                  </a:lnTo>
                  <a:lnTo>
                    <a:pt x="11265" y="16648"/>
                  </a:lnTo>
                  <a:lnTo>
                    <a:pt x="11258" y="16688"/>
                  </a:lnTo>
                  <a:lnTo>
                    <a:pt x="11249" y="16726"/>
                  </a:lnTo>
                  <a:lnTo>
                    <a:pt x="11238" y="16765"/>
                  </a:lnTo>
                  <a:lnTo>
                    <a:pt x="11225" y="16802"/>
                  </a:lnTo>
                  <a:lnTo>
                    <a:pt x="11212" y="16839"/>
                  </a:lnTo>
                  <a:lnTo>
                    <a:pt x="11195" y="16875"/>
                  </a:lnTo>
                  <a:lnTo>
                    <a:pt x="11178" y="16909"/>
                  </a:lnTo>
                  <a:lnTo>
                    <a:pt x="11157" y="16943"/>
                  </a:lnTo>
                  <a:lnTo>
                    <a:pt x="11137" y="16976"/>
                  </a:lnTo>
                  <a:lnTo>
                    <a:pt x="11114" y="17007"/>
                  </a:lnTo>
                  <a:lnTo>
                    <a:pt x="11090" y="17038"/>
                  </a:lnTo>
                  <a:lnTo>
                    <a:pt x="11065" y="17068"/>
                  </a:lnTo>
                  <a:lnTo>
                    <a:pt x="11038" y="17095"/>
                  </a:lnTo>
                  <a:lnTo>
                    <a:pt x="11010" y="17122"/>
                  </a:lnTo>
                  <a:lnTo>
                    <a:pt x="10982" y="17147"/>
                  </a:lnTo>
                  <a:lnTo>
                    <a:pt x="10951" y="17171"/>
                  </a:lnTo>
                  <a:lnTo>
                    <a:pt x="10919" y="17193"/>
                  </a:lnTo>
                  <a:lnTo>
                    <a:pt x="10887" y="17215"/>
                  </a:lnTo>
                  <a:lnTo>
                    <a:pt x="10853" y="17234"/>
                  </a:lnTo>
                  <a:lnTo>
                    <a:pt x="10819" y="17251"/>
                  </a:lnTo>
                  <a:lnTo>
                    <a:pt x="10782" y="17268"/>
                  </a:lnTo>
                  <a:lnTo>
                    <a:pt x="10746" y="17282"/>
                  </a:lnTo>
                  <a:lnTo>
                    <a:pt x="10709" y="17295"/>
                  </a:lnTo>
                  <a:lnTo>
                    <a:pt x="10670" y="17306"/>
                  </a:lnTo>
                  <a:lnTo>
                    <a:pt x="10632" y="17315"/>
                  </a:lnTo>
                  <a:lnTo>
                    <a:pt x="10592" y="17321"/>
                  </a:lnTo>
                  <a:lnTo>
                    <a:pt x="10551" y="17327"/>
                  </a:lnTo>
                  <a:lnTo>
                    <a:pt x="10511" y="17330"/>
                  </a:lnTo>
                  <a:lnTo>
                    <a:pt x="10469" y="17332"/>
                  </a:lnTo>
                  <a:lnTo>
                    <a:pt x="805" y="17332"/>
                  </a:lnTo>
                  <a:lnTo>
                    <a:pt x="763" y="17330"/>
                  </a:lnTo>
                  <a:lnTo>
                    <a:pt x="723" y="17327"/>
                  </a:lnTo>
                  <a:lnTo>
                    <a:pt x="682" y="17321"/>
                  </a:lnTo>
                  <a:lnTo>
                    <a:pt x="642" y="17315"/>
                  </a:lnTo>
                  <a:lnTo>
                    <a:pt x="604" y="17306"/>
                  </a:lnTo>
                  <a:lnTo>
                    <a:pt x="565" y="17295"/>
                  </a:lnTo>
                  <a:lnTo>
                    <a:pt x="528" y="17282"/>
                  </a:lnTo>
                  <a:lnTo>
                    <a:pt x="492" y="17268"/>
                  </a:lnTo>
                  <a:lnTo>
                    <a:pt x="455" y="17251"/>
                  </a:lnTo>
                  <a:lnTo>
                    <a:pt x="421" y="17234"/>
                  </a:lnTo>
                  <a:lnTo>
                    <a:pt x="387" y="17215"/>
                  </a:lnTo>
                  <a:lnTo>
                    <a:pt x="355" y="17193"/>
                  </a:lnTo>
                  <a:lnTo>
                    <a:pt x="323" y="17171"/>
                  </a:lnTo>
                  <a:lnTo>
                    <a:pt x="292" y="17147"/>
                  </a:lnTo>
                  <a:lnTo>
                    <a:pt x="263" y="17122"/>
                  </a:lnTo>
                  <a:lnTo>
                    <a:pt x="236" y="17095"/>
                  </a:lnTo>
                  <a:lnTo>
                    <a:pt x="209" y="17068"/>
                  </a:lnTo>
                  <a:lnTo>
                    <a:pt x="184" y="17038"/>
                  </a:lnTo>
                  <a:lnTo>
                    <a:pt x="160" y="17007"/>
                  </a:lnTo>
                  <a:lnTo>
                    <a:pt x="137" y="16976"/>
                  </a:lnTo>
                  <a:lnTo>
                    <a:pt x="116" y="16943"/>
                  </a:lnTo>
                  <a:lnTo>
                    <a:pt x="96" y="16909"/>
                  </a:lnTo>
                  <a:lnTo>
                    <a:pt x="79" y="16875"/>
                  </a:lnTo>
                  <a:lnTo>
                    <a:pt x="62" y="16839"/>
                  </a:lnTo>
                  <a:lnTo>
                    <a:pt x="49" y="16802"/>
                  </a:lnTo>
                  <a:lnTo>
                    <a:pt x="35" y="16765"/>
                  </a:lnTo>
                  <a:lnTo>
                    <a:pt x="25" y="16726"/>
                  </a:lnTo>
                  <a:lnTo>
                    <a:pt x="16" y="16688"/>
                  </a:lnTo>
                  <a:lnTo>
                    <a:pt x="9" y="16648"/>
                  </a:lnTo>
                  <a:lnTo>
                    <a:pt x="4" y="16607"/>
                  </a:lnTo>
                  <a:lnTo>
                    <a:pt x="0" y="16566"/>
                  </a:lnTo>
                  <a:lnTo>
                    <a:pt x="0" y="16525"/>
                  </a:lnTo>
                  <a:lnTo>
                    <a:pt x="0" y="807"/>
                  </a:lnTo>
                  <a:lnTo>
                    <a:pt x="0" y="766"/>
                  </a:lnTo>
                  <a:lnTo>
                    <a:pt x="4" y="725"/>
                  </a:lnTo>
                  <a:lnTo>
                    <a:pt x="9" y="684"/>
                  </a:lnTo>
                  <a:lnTo>
                    <a:pt x="16" y="644"/>
                  </a:lnTo>
                  <a:lnTo>
                    <a:pt x="25" y="606"/>
                  </a:lnTo>
                  <a:lnTo>
                    <a:pt x="35" y="567"/>
                  </a:lnTo>
                  <a:lnTo>
                    <a:pt x="49" y="530"/>
                  </a:lnTo>
                  <a:lnTo>
                    <a:pt x="62" y="493"/>
                  </a:lnTo>
                  <a:lnTo>
                    <a:pt x="79" y="457"/>
                  </a:lnTo>
                  <a:lnTo>
                    <a:pt x="96" y="423"/>
                  </a:lnTo>
                  <a:lnTo>
                    <a:pt x="116" y="389"/>
                  </a:lnTo>
                  <a:lnTo>
                    <a:pt x="137" y="356"/>
                  </a:lnTo>
                  <a:lnTo>
                    <a:pt x="160" y="325"/>
                  </a:lnTo>
                  <a:lnTo>
                    <a:pt x="184" y="294"/>
                  </a:lnTo>
                  <a:lnTo>
                    <a:pt x="209" y="266"/>
                  </a:lnTo>
                  <a:lnTo>
                    <a:pt x="236" y="237"/>
                  </a:lnTo>
                  <a:lnTo>
                    <a:pt x="263" y="210"/>
                  </a:lnTo>
                  <a:lnTo>
                    <a:pt x="292" y="185"/>
                  </a:lnTo>
                  <a:lnTo>
                    <a:pt x="323" y="161"/>
                  </a:lnTo>
                  <a:lnTo>
                    <a:pt x="355" y="139"/>
                  </a:lnTo>
                  <a:lnTo>
                    <a:pt x="387" y="117"/>
                  </a:lnTo>
                  <a:lnTo>
                    <a:pt x="421" y="98"/>
                  </a:lnTo>
                  <a:lnTo>
                    <a:pt x="455" y="81"/>
                  </a:lnTo>
                  <a:lnTo>
                    <a:pt x="492" y="64"/>
                  </a:lnTo>
                  <a:lnTo>
                    <a:pt x="528" y="50"/>
                  </a:lnTo>
                  <a:lnTo>
                    <a:pt x="565" y="37"/>
                  </a:lnTo>
                  <a:lnTo>
                    <a:pt x="604" y="26"/>
                  </a:lnTo>
                  <a:lnTo>
                    <a:pt x="642" y="17"/>
                  </a:lnTo>
                  <a:lnTo>
                    <a:pt x="682" y="11"/>
                  </a:lnTo>
                  <a:lnTo>
                    <a:pt x="723" y="5"/>
                  </a:lnTo>
                  <a:lnTo>
                    <a:pt x="763" y="2"/>
                  </a:lnTo>
                  <a:lnTo>
                    <a:pt x="805" y="0"/>
                  </a:lnTo>
                  <a:lnTo>
                    <a:pt x="10469" y="0"/>
                  </a:lnTo>
                  <a:lnTo>
                    <a:pt x="10511" y="2"/>
                  </a:lnTo>
                  <a:lnTo>
                    <a:pt x="10551" y="5"/>
                  </a:lnTo>
                  <a:lnTo>
                    <a:pt x="10592" y="11"/>
                  </a:lnTo>
                  <a:lnTo>
                    <a:pt x="10632" y="17"/>
                  </a:lnTo>
                  <a:lnTo>
                    <a:pt x="10670" y="26"/>
                  </a:lnTo>
                  <a:lnTo>
                    <a:pt x="10709" y="37"/>
                  </a:lnTo>
                  <a:lnTo>
                    <a:pt x="10746" y="50"/>
                  </a:lnTo>
                  <a:lnTo>
                    <a:pt x="10782" y="64"/>
                  </a:lnTo>
                  <a:lnTo>
                    <a:pt x="10819" y="81"/>
                  </a:lnTo>
                  <a:lnTo>
                    <a:pt x="10853" y="98"/>
                  </a:lnTo>
                  <a:lnTo>
                    <a:pt x="10887" y="117"/>
                  </a:lnTo>
                  <a:lnTo>
                    <a:pt x="10919" y="139"/>
                  </a:lnTo>
                  <a:lnTo>
                    <a:pt x="10951" y="161"/>
                  </a:lnTo>
                  <a:lnTo>
                    <a:pt x="10982" y="185"/>
                  </a:lnTo>
                  <a:lnTo>
                    <a:pt x="11010" y="210"/>
                  </a:lnTo>
                  <a:lnTo>
                    <a:pt x="11038" y="237"/>
                  </a:lnTo>
                  <a:lnTo>
                    <a:pt x="11065" y="266"/>
                  </a:lnTo>
                  <a:lnTo>
                    <a:pt x="11090" y="294"/>
                  </a:lnTo>
                  <a:lnTo>
                    <a:pt x="11114" y="325"/>
                  </a:lnTo>
                  <a:lnTo>
                    <a:pt x="11137" y="356"/>
                  </a:lnTo>
                  <a:lnTo>
                    <a:pt x="11157" y="389"/>
                  </a:lnTo>
                  <a:lnTo>
                    <a:pt x="11178" y="423"/>
                  </a:lnTo>
                  <a:lnTo>
                    <a:pt x="11195" y="457"/>
                  </a:lnTo>
                  <a:lnTo>
                    <a:pt x="11212" y="493"/>
                  </a:lnTo>
                  <a:lnTo>
                    <a:pt x="11225" y="530"/>
                  </a:lnTo>
                  <a:lnTo>
                    <a:pt x="11238" y="567"/>
                  </a:lnTo>
                  <a:lnTo>
                    <a:pt x="11249" y="606"/>
                  </a:lnTo>
                  <a:lnTo>
                    <a:pt x="11258" y="644"/>
                  </a:lnTo>
                  <a:lnTo>
                    <a:pt x="11265" y="684"/>
                  </a:lnTo>
                  <a:lnTo>
                    <a:pt x="11270" y="725"/>
                  </a:lnTo>
                  <a:lnTo>
                    <a:pt x="11274" y="766"/>
                  </a:lnTo>
                  <a:lnTo>
                    <a:pt x="11275" y="807"/>
                  </a:lnTo>
                  <a:lnTo>
                    <a:pt x="11275" y="16525"/>
                  </a:ln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314" y="995"/>
              <a:ext cx="1132" cy="832"/>
            </a:xfrm>
            <a:custGeom>
              <a:avLst/>
              <a:gdLst>
                <a:gd name="T0" fmla="*/ 8808 w 9058"/>
                <a:gd name="T1" fmla="*/ 2202 h 6650"/>
                <a:gd name="T2" fmla="*/ 8244 w 9058"/>
                <a:gd name="T3" fmla="*/ 1000 h 6650"/>
                <a:gd name="T4" fmla="*/ 8024 w 9058"/>
                <a:gd name="T5" fmla="*/ 657 h 6650"/>
                <a:gd name="T6" fmla="*/ 7638 w 9058"/>
                <a:gd name="T7" fmla="*/ 1128 h 6650"/>
                <a:gd name="T8" fmla="*/ 6886 w 9058"/>
                <a:gd name="T9" fmla="*/ 1733 h 6650"/>
                <a:gd name="T10" fmla="*/ 5845 w 9058"/>
                <a:gd name="T11" fmla="*/ 2395 h 6650"/>
                <a:gd name="T12" fmla="*/ 4594 w 9058"/>
                <a:gd name="T13" fmla="*/ 3040 h 6650"/>
                <a:gd name="T14" fmla="*/ 3542 w 9058"/>
                <a:gd name="T15" fmla="*/ 3467 h 6650"/>
                <a:gd name="T16" fmla="*/ 2764 w 9058"/>
                <a:gd name="T17" fmla="*/ 3691 h 6650"/>
                <a:gd name="T18" fmla="*/ 2094 w 9058"/>
                <a:gd name="T19" fmla="*/ 3805 h 6650"/>
                <a:gd name="T20" fmla="*/ 1585 w 9058"/>
                <a:gd name="T21" fmla="*/ 3812 h 6650"/>
                <a:gd name="T22" fmla="*/ 1291 w 9058"/>
                <a:gd name="T23" fmla="*/ 3711 h 6650"/>
                <a:gd name="T24" fmla="*/ 1235 w 9058"/>
                <a:gd name="T25" fmla="*/ 3305 h 6650"/>
                <a:gd name="T26" fmla="*/ 1655 w 9058"/>
                <a:gd name="T27" fmla="*/ 2746 h 6650"/>
                <a:gd name="T28" fmla="*/ 2437 w 9058"/>
                <a:gd name="T29" fmla="*/ 2099 h 6650"/>
                <a:gd name="T30" fmla="*/ 3463 w 9058"/>
                <a:gd name="T31" fmla="*/ 1429 h 6650"/>
                <a:gd name="T32" fmla="*/ 4430 w 9058"/>
                <a:gd name="T33" fmla="*/ 896 h 6650"/>
                <a:gd name="T34" fmla="*/ 5129 w 9058"/>
                <a:gd name="T35" fmla="*/ 570 h 6650"/>
                <a:gd name="T36" fmla="*/ 5821 w 9058"/>
                <a:gd name="T37" fmla="*/ 290 h 6650"/>
                <a:gd name="T38" fmla="*/ 6576 w 9058"/>
                <a:gd name="T39" fmla="*/ 30 h 6650"/>
                <a:gd name="T40" fmla="*/ 4216 w 9058"/>
                <a:gd name="T41" fmla="*/ 717 h 6650"/>
                <a:gd name="T42" fmla="*/ 2113 w 9058"/>
                <a:gd name="T43" fmla="*/ 1739 h 6650"/>
                <a:gd name="T44" fmla="*/ 718 w 9058"/>
                <a:gd name="T45" fmla="*/ 2793 h 6650"/>
                <a:gd name="T46" fmla="*/ 55 w 9058"/>
                <a:gd name="T47" fmla="*/ 3701 h 6650"/>
                <a:gd name="T48" fmla="*/ 133 w 9058"/>
                <a:gd name="T49" fmla="*/ 4288 h 6650"/>
                <a:gd name="T50" fmla="*/ 777 w 9058"/>
                <a:gd name="T51" fmla="*/ 4550 h 6650"/>
                <a:gd name="T52" fmla="*/ 1821 w 9058"/>
                <a:gd name="T53" fmla="*/ 4544 h 6650"/>
                <a:gd name="T54" fmla="*/ 3137 w 9058"/>
                <a:gd name="T55" fmla="*/ 4284 h 6650"/>
                <a:gd name="T56" fmla="*/ 4598 w 9058"/>
                <a:gd name="T57" fmla="*/ 3785 h 6650"/>
                <a:gd name="T58" fmla="*/ 5817 w 9058"/>
                <a:gd name="T59" fmla="*/ 3218 h 6650"/>
                <a:gd name="T60" fmla="*/ 6713 w 9058"/>
                <a:gd name="T61" fmla="*/ 2732 h 6650"/>
                <a:gd name="T62" fmla="*/ 7151 w 9058"/>
                <a:gd name="T63" fmla="*/ 2463 h 6650"/>
                <a:gd name="T64" fmla="*/ 7252 w 9058"/>
                <a:gd name="T65" fmla="*/ 2455 h 6650"/>
                <a:gd name="T66" fmla="*/ 7360 w 9058"/>
                <a:gd name="T67" fmla="*/ 2584 h 6650"/>
                <a:gd name="T68" fmla="*/ 7628 w 9058"/>
                <a:gd name="T69" fmla="*/ 3159 h 6650"/>
                <a:gd name="T70" fmla="*/ 7690 w 9058"/>
                <a:gd name="T71" fmla="*/ 3494 h 6650"/>
                <a:gd name="T72" fmla="*/ 7485 w 9058"/>
                <a:gd name="T73" fmla="*/ 3938 h 6650"/>
                <a:gd name="T74" fmla="*/ 7002 w 9058"/>
                <a:gd name="T75" fmla="*/ 4460 h 6650"/>
                <a:gd name="T76" fmla="*/ 6242 w 9058"/>
                <a:gd name="T77" fmla="*/ 5018 h 6650"/>
                <a:gd name="T78" fmla="*/ 5219 w 9058"/>
                <a:gd name="T79" fmla="*/ 5561 h 6650"/>
                <a:gd name="T80" fmla="*/ 4180 w 9058"/>
                <a:gd name="T81" fmla="*/ 5967 h 6650"/>
                <a:gd name="T82" fmla="*/ 3198 w 9058"/>
                <a:gd name="T83" fmla="*/ 6232 h 6650"/>
                <a:gd name="T84" fmla="*/ 2333 w 9058"/>
                <a:gd name="T85" fmla="*/ 6350 h 6650"/>
                <a:gd name="T86" fmla="*/ 1646 w 9058"/>
                <a:gd name="T87" fmla="*/ 6318 h 6650"/>
                <a:gd name="T88" fmla="*/ 1298 w 9058"/>
                <a:gd name="T89" fmla="*/ 6206 h 6650"/>
                <a:gd name="T90" fmla="*/ 1143 w 9058"/>
                <a:gd name="T91" fmla="*/ 6103 h 6650"/>
                <a:gd name="T92" fmla="*/ 976 w 9058"/>
                <a:gd name="T93" fmla="*/ 5919 h 6650"/>
                <a:gd name="T94" fmla="*/ 754 w 9058"/>
                <a:gd name="T95" fmla="*/ 5564 h 6650"/>
                <a:gd name="T96" fmla="*/ 863 w 9058"/>
                <a:gd name="T97" fmla="*/ 5887 h 6650"/>
                <a:gd name="T98" fmla="*/ 1061 w 9058"/>
                <a:gd name="T99" fmla="*/ 6241 h 6650"/>
                <a:gd name="T100" fmla="*/ 1334 w 9058"/>
                <a:gd name="T101" fmla="*/ 6485 h 6650"/>
                <a:gd name="T102" fmla="*/ 2071 w 9058"/>
                <a:gd name="T103" fmla="*/ 6646 h 6650"/>
                <a:gd name="T104" fmla="*/ 3100 w 9058"/>
                <a:gd name="T105" fmla="*/ 6580 h 6650"/>
                <a:gd name="T106" fmla="*/ 4311 w 9058"/>
                <a:gd name="T107" fmla="*/ 6302 h 6650"/>
                <a:gd name="T108" fmla="*/ 5592 w 9058"/>
                <a:gd name="T109" fmla="*/ 5829 h 6650"/>
                <a:gd name="T110" fmla="*/ 6804 w 9058"/>
                <a:gd name="T111" fmla="*/ 5199 h 6650"/>
                <a:gd name="T112" fmla="*/ 7858 w 9058"/>
                <a:gd name="T113" fmla="*/ 4473 h 6650"/>
                <a:gd name="T114" fmla="*/ 8640 w 9058"/>
                <a:gd name="T115" fmla="*/ 3728 h 6650"/>
                <a:gd name="T116" fmla="*/ 9035 w 9058"/>
                <a:gd name="T117" fmla="*/ 3048 h 66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058" h="6650">
                  <a:moveTo>
                    <a:pt x="9012" y="2647"/>
                  </a:moveTo>
                  <a:lnTo>
                    <a:pt x="9008" y="2636"/>
                  </a:lnTo>
                  <a:lnTo>
                    <a:pt x="8998" y="2615"/>
                  </a:lnTo>
                  <a:lnTo>
                    <a:pt x="8971" y="2556"/>
                  </a:lnTo>
                  <a:lnTo>
                    <a:pt x="8929" y="2464"/>
                  </a:lnTo>
                  <a:lnTo>
                    <a:pt x="8874" y="2345"/>
                  </a:lnTo>
                  <a:lnTo>
                    <a:pt x="8808" y="2202"/>
                  </a:lnTo>
                  <a:lnTo>
                    <a:pt x="8733" y="2042"/>
                  </a:lnTo>
                  <a:lnTo>
                    <a:pt x="8653" y="1869"/>
                  </a:lnTo>
                  <a:lnTo>
                    <a:pt x="8569" y="1690"/>
                  </a:lnTo>
                  <a:lnTo>
                    <a:pt x="8484" y="1507"/>
                  </a:lnTo>
                  <a:lnTo>
                    <a:pt x="8400" y="1328"/>
                  </a:lnTo>
                  <a:lnTo>
                    <a:pt x="8319" y="1157"/>
                  </a:lnTo>
                  <a:lnTo>
                    <a:pt x="8244" y="1000"/>
                  </a:lnTo>
                  <a:lnTo>
                    <a:pt x="8177" y="861"/>
                  </a:lnTo>
                  <a:lnTo>
                    <a:pt x="8119" y="746"/>
                  </a:lnTo>
                  <a:lnTo>
                    <a:pt x="8096" y="698"/>
                  </a:lnTo>
                  <a:lnTo>
                    <a:pt x="8075" y="658"/>
                  </a:lnTo>
                  <a:lnTo>
                    <a:pt x="8058" y="628"/>
                  </a:lnTo>
                  <a:lnTo>
                    <a:pt x="8046" y="605"/>
                  </a:lnTo>
                  <a:lnTo>
                    <a:pt x="8024" y="657"/>
                  </a:lnTo>
                  <a:lnTo>
                    <a:pt x="7995" y="713"/>
                  </a:lnTo>
                  <a:lnTo>
                    <a:pt x="7956" y="773"/>
                  </a:lnTo>
                  <a:lnTo>
                    <a:pt x="7909" y="837"/>
                  </a:lnTo>
                  <a:lnTo>
                    <a:pt x="7853" y="906"/>
                  </a:lnTo>
                  <a:lnTo>
                    <a:pt x="7790" y="976"/>
                  </a:lnTo>
                  <a:lnTo>
                    <a:pt x="7717" y="1051"/>
                  </a:lnTo>
                  <a:lnTo>
                    <a:pt x="7638" y="1128"/>
                  </a:lnTo>
                  <a:lnTo>
                    <a:pt x="7551" y="1207"/>
                  </a:lnTo>
                  <a:lnTo>
                    <a:pt x="7457" y="1290"/>
                  </a:lnTo>
                  <a:lnTo>
                    <a:pt x="7356" y="1375"/>
                  </a:lnTo>
                  <a:lnTo>
                    <a:pt x="7249" y="1462"/>
                  </a:lnTo>
                  <a:lnTo>
                    <a:pt x="7133" y="1550"/>
                  </a:lnTo>
                  <a:lnTo>
                    <a:pt x="7013" y="1641"/>
                  </a:lnTo>
                  <a:lnTo>
                    <a:pt x="6886" y="1733"/>
                  </a:lnTo>
                  <a:lnTo>
                    <a:pt x="6753" y="1825"/>
                  </a:lnTo>
                  <a:lnTo>
                    <a:pt x="6614" y="1919"/>
                  </a:lnTo>
                  <a:lnTo>
                    <a:pt x="6471" y="2014"/>
                  </a:lnTo>
                  <a:lnTo>
                    <a:pt x="6321" y="2109"/>
                  </a:lnTo>
                  <a:lnTo>
                    <a:pt x="6167" y="2204"/>
                  </a:lnTo>
                  <a:lnTo>
                    <a:pt x="6009" y="2300"/>
                  </a:lnTo>
                  <a:lnTo>
                    <a:pt x="5845" y="2395"/>
                  </a:lnTo>
                  <a:lnTo>
                    <a:pt x="5678" y="2490"/>
                  </a:lnTo>
                  <a:lnTo>
                    <a:pt x="5506" y="2584"/>
                  </a:lnTo>
                  <a:lnTo>
                    <a:pt x="5330" y="2678"/>
                  </a:lnTo>
                  <a:lnTo>
                    <a:pt x="5151" y="2770"/>
                  </a:lnTo>
                  <a:lnTo>
                    <a:pt x="4969" y="2862"/>
                  </a:lnTo>
                  <a:lnTo>
                    <a:pt x="4783" y="2951"/>
                  </a:lnTo>
                  <a:lnTo>
                    <a:pt x="4594" y="3040"/>
                  </a:lnTo>
                  <a:lnTo>
                    <a:pt x="4403" y="3125"/>
                  </a:lnTo>
                  <a:lnTo>
                    <a:pt x="4209" y="3209"/>
                  </a:lnTo>
                  <a:lnTo>
                    <a:pt x="4013" y="3290"/>
                  </a:lnTo>
                  <a:lnTo>
                    <a:pt x="3894" y="3338"/>
                  </a:lnTo>
                  <a:lnTo>
                    <a:pt x="3775" y="3383"/>
                  </a:lnTo>
                  <a:lnTo>
                    <a:pt x="3658" y="3426"/>
                  </a:lnTo>
                  <a:lnTo>
                    <a:pt x="3542" y="3467"/>
                  </a:lnTo>
                  <a:lnTo>
                    <a:pt x="3425" y="3506"/>
                  </a:lnTo>
                  <a:lnTo>
                    <a:pt x="3312" y="3542"/>
                  </a:lnTo>
                  <a:lnTo>
                    <a:pt x="3199" y="3576"/>
                  </a:lnTo>
                  <a:lnTo>
                    <a:pt x="3088" y="3608"/>
                  </a:lnTo>
                  <a:lnTo>
                    <a:pt x="2978" y="3637"/>
                  </a:lnTo>
                  <a:lnTo>
                    <a:pt x="2871" y="3664"/>
                  </a:lnTo>
                  <a:lnTo>
                    <a:pt x="2764" y="3691"/>
                  </a:lnTo>
                  <a:lnTo>
                    <a:pt x="2661" y="3713"/>
                  </a:lnTo>
                  <a:lnTo>
                    <a:pt x="2559" y="3735"/>
                  </a:lnTo>
                  <a:lnTo>
                    <a:pt x="2461" y="3753"/>
                  </a:lnTo>
                  <a:lnTo>
                    <a:pt x="2364" y="3769"/>
                  </a:lnTo>
                  <a:lnTo>
                    <a:pt x="2271" y="3783"/>
                  </a:lnTo>
                  <a:lnTo>
                    <a:pt x="2181" y="3796"/>
                  </a:lnTo>
                  <a:lnTo>
                    <a:pt x="2094" y="3805"/>
                  </a:lnTo>
                  <a:lnTo>
                    <a:pt x="2010" y="3813"/>
                  </a:lnTo>
                  <a:lnTo>
                    <a:pt x="1929" y="3819"/>
                  </a:lnTo>
                  <a:lnTo>
                    <a:pt x="1852" y="3822"/>
                  </a:lnTo>
                  <a:lnTo>
                    <a:pt x="1780" y="3823"/>
                  </a:lnTo>
                  <a:lnTo>
                    <a:pt x="1711" y="3822"/>
                  </a:lnTo>
                  <a:lnTo>
                    <a:pt x="1645" y="3817"/>
                  </a:lnTo>
                  <a:lnTo>
                    <a:pt x="1585" y="3812"/>
                  </a:lnTo>
                  <a:lnTo>
                    <a:pt x="1529" y="3805"/>
                  </a:lnTo>
                  <a:lnTo>
                    <a:pt x="1476" y="3795"/>
                  </a:lnTo>
                  <a:lnTo>
                    <a:pt x="1430" y="3782"/>
                  </a:lnTo>
                  <a:lnTo>
                    <a:pt x="1387" y="3768"/>
                  </a:lnTo>
                  <a:lnTo>
                    <a:pt x="1350" y="3751"/>
                  </a:lnTo>
                  <a:lnTo>
                    <a:pt x="1318" y="3731"/>
                  </a:lnTo>
                  <a:lnTo>
                    <a:pt x="1291" y="3711"/>
                  </a:lnTo>
                  <a:lnTo>
                    <a:pt x="1250" y="3664"/>
                  </a:lnTo>
                  <a:lnTo>
                    <a:pt x="1219" y="3615"/>
                  </a:lnTo>
                  <a:lnTo>
                    <a:pt x="1201" y="3560"/>
                  </a:lnTo>
                  <a:lnTo>
                    <a:pt x="1194" y="3501"/>
                  </a:lnTo>
                  <a:lnTo>
                    <a:pt x="1198" y="3440"/>
                  </a:lnTo>
                  <a:lnTo>
                    <a:pt x="1211" y="3374"/>
                  </a:lnTo>
                  <a:lnTo>
                    <a:pt x="1235" y="3305"/>
                  </a:lnTo>
                  <a:lnTo>
                    <a:pt x="1269" y="3234"/>
                  </a:lnTo>
                  <a:lnTo>
                    <a:pt x="1312" y="3159"/>
                  </a:lnTo>
                  <a:lnTo>
                    <a:pt x="1364" y="3081"/>
                  </a:lnTo>
                  <a:lnTo>
                    <a:pt x="1424" y="3000"/>
                  </a:lnTo>
                  <a:lnTo>
                    <a:pt x="1493" y="2919"/>
                  </a:lnTo>
                  <a:lnTo>
                    <a:pt x="1570" y="2834"/>
                  </a:lnTo>
                  <a:lnTo>
                    <a:pt x="1655" y="2746"/>
                  </a:lnTo>
                  <a:lnTo>
                    <a:pt x="1748" y="2658"/>
                  </a:lnTo>
                  <a:lnTo>
                    <a:pt x="1847" y="2568"/>
                  </a:lnTo>
                  <a:lnTo>
                    <a:pt x="1953" y="2477"/>
                  </a:lnTo>
                  <a:lnTo>
                    <a:pt x="2065" y="2384"/>
                  </a:lnTo>
                  <a:lnTo>
                    <a:pt x="2183" y="2290"/>
                  </a:lnTo>
                  <a:lnTo>
                    <a:pt x="2308" y="2195"/>
                  </a:lnTo>
                  <a:lnTo>
                    <a:pt x="2437" y="2099"/>
                  </a:lnTo>
                  <a:lnTo>
                    <a:pt x="2570" y="2004"/>
                  </a:lnTo>
                  <a:lnTo>
                    <a:pt x="2710" y="1908"/>
                  </a:lnTo>
                  <a:lnTo>
                    <a:pt x="2852" y="1811"/>
                  </a:lnTo>
                  <a:lnTo>
                    <a:pt x="3000" y="1715"/>
                  </a:lnTo>
                  <a:lnTo>
                    <a:pt x="3151" y="1620"/>
                  </a:lnTo>
                  <a:lnTo>
                    <a:pt x="3305" y="1523"/>
                  </a:lnTo>
                  <a:lnTo>
                    <a:pt x="3463" y="1429"/>
                  </a:lnTo>
                  <a:lnTo>
                    <a:pt x="3622" y="1335"/>
                  </a:lnTo>
                  <a:lnTo>
                    <a:pt x="3784" y="1242"/>
                  </a:lnTo>
                  <a:lnTo>
                    <a:pt x="3949" y="1150"/>
                  </a:lnTo>
                  <a:lnTo>
                    <a:pt x="4114" y="1060"/>
                  </a:lnTo>
                  <a:lnTo>
                    <a:pt x="4220" y="1004"/>
                  </a:lnTo>
                  <a:lnTo>
                    <a:pt x="4326" y="950"/>
                  </a:lnTo>
                  <a:lnTo>
                    <a:pt x="4430" y="896"/>
                  </a:lnTo>
                  <a:lnTo>
                    <a:pt x="4533" y="844"/>
                  </a:lnTo>
                  <a:lnTo>
                    <a:pt x="4636" y="794"/>
                  </a:lnTo>
                  <a:lnTo>
                    <a:pt x="4737" y="747"/>
                  </a:lnTo>
                  <a:lnTo>
                    <a:pt x="4838" y="700"/>
                  </a:lnTo>
                  <a:lnTo>
                    <a:pt x="4936" y="655"/>
                  </a:lnTo>
                  <a:lnTo>
                    <a:pt x="5034" y="611"/>
                  </a:lnTo>
                  <a:lnTo>
                    <a:pt x="5129" y="570"/>
                  </a:lnTo>
                  <a:lnTo>
                    <a:pt x="5223" y="529"/>
                  </a:lnTo>
                  <a:lnTo>
                    <a:pt x="5315" y="491"/>
                  </a:lnTo>
                  <a:lnTo>
                    <a:pt x="5405" y="453"/>
                  </a:lnTo>
                  <a:lnTo>
                    <a:pt x="5493" y="417"/>
                  </a:lnTo>
                  <a:lnTo>
                    <a:pt x="5578" y="383"/>
                  </a:lnTo>
                  <a:lnTo>
                    <a:pt x="5662" y="350"/>
                  </a:lnTo>
                  <a:lnTo>
                    <a:pt x="5821" y="290"/>
                  </a:lnTo>
                  <a:lnTo>
                    <a:pt x="5969" y="236"/>
                  </a:lnTo>
                  <a:lnTo>
                    <a:pt x="6106" y="187"/>
                  </a:lnTo>
                  <a:lnTo>
                    <a:pt x="6229" y="144"/>
                  </a:lnTo>
                  <a:lnTo>
                    <a:pt x="6339" y="106"/>
                  </a:lnTo>
                  <a:lnTo>
                    <a:pt x="6434" y="76"/>
                  </a:lnTo>
                  <a:lnTo>
                    <a:pt x="6514" y="51"/>
                  </a:lnTo>
                  <a:lnTo>
                    <a:pt x="6576" y="30"/>
                  </a:lnTo>
                  <a:lnTo>
                    <a:pt x="6566" y="0"/>
                  </a:lnTo>
                  <a:lnTo>
                    <a:pt x="6139" y="104"/>
                  </a:lnTo>
                  <a:lnTo>
                    <a:pt x="5727" y="215"/>
                  </a:lnTo>
                  <a:lnTo>
                    <a:pt x="5328" y="332"/>
                  </a:lnTo>
                  <a:lnTo>
                    <a:pt x="4944" y="456"/>
                  </a:lnTo>
                  <a:lnTo>
                    <a:pt x="4573" y="584"/>
                  </a:lnTo>
                  <a:lnTo>
                    <a:pt x="4216" y="717"/>
                  </a:lnTo>
                  <a:lnTo>
                    <a:pt x="3873" y="854"/>
                  </a:lnTo>
                  <a:lnTo>
                    <a:pt x="3543" y="995"/>
                  </a:lnTo>
                  <a:lnTo>
                    <a:pt x="3228" y="1140"/>
                  </a:lnTo>
                  <a:lnTo>
                    <a:pt x="2928" y="1286"/>
                  </a:lnTo>
                  <a:lnTo>
                    <a:pt x="2642" y="1436"/>
                  </a:lnTo>
                  <a:lnTo>
                    <a:pt x="2370" y="1587"/>
                  </a:lnTo>
                  <a:lnTo>
                    <a:pt x="2113" y="1739"/>
                  </a:lnTo>
                  <a:lnTo>
                    <a:pt x="1869" y="1892"/>
                  </a:lnTo>
                  <a:lnTo>
                    <a:pt x="1641" y="2045"/>
                  </a:lnTo>
                  <a:lnTo>
                    <a:pt x="1427" y="2197"/>
                  </a:lnTo>
                  <a:lnTo>
                    <a:pt x="1227" y="2348"/>
                  </a:lnTo>
                  <a:lnTo>
                    <a:pt x="1043" y="2499"/>
                  </a:lnTo>
                  <a:lnTo>
                    <a:pt x="873" y="2647"/>
                  </a:lnTo>
                  <a:lnTo>
                    <a:pt x="718" y="2793"/>
                  </a:lnTo>
                  <a:lnTo>
                    <a:pt x="578" y="2936"/>
                  </a:lnTo>
                  <a:lnTo>
                    <a:pt x="453" y="3075"/>
                  </a:lnTo>
                  <a:lnTo>
                    <a:pt x="343" y="3210"/>
                  </a:lnTo>
                  <a:lnTo>
                    <a:pt x="248" y="3340"/>
                  </a:lnTo>
                  <a:lnTo>
                    <a:pt x="168" y="3466"/>
                  </a:lnTo>
                  <a:lnTo>
                    <a:pt x="104" y="3586"/>
                  </a:lnTo>
                  <a:lnTo>
                    <a:pt x="55" y="3701"/>
                  </a:lnTo>
                  <a:lnTo>
                    <a:pt x="21" y="3808"/>
                  </a:lnTo>
                  <a:lnTo>
                    <a:pt x="2" y="3908"/>
                  </a:lnTo>
                  <a:lnTo>
                    <a:pt x="0" y="4001"/>
                  </a:lnTo>
                  <a:lnTo>
                    <a:pt x="12" y="4086"/>
                  </a:lnTo>
                  <a:lnTo>
                    <a:pt x="40" y="4162"/>
                  </a:lnTo>
                  <a:lnTo>
                    <a:pt x="81" y="4228"/>
                  </a:lnTo>
                  <a:lnTo>
                    <a:pt x="133" y="4288"/>
                  </a:lnTo>
                  <a:lnTo>
                    <a:pt x="196" y="4342"/>
                  </a:lnTo>
                  <a:lnTo>
                    <a:pt x="268" y="4391"/>
                  </a:lnTo>
                  <a:lnTo>
                    <a:pt x="352" y="4434"/>
                  </a:lnTo>
                  <a:lnTo>
                    <a:pt x="444" y="4471"/>
                  </a:lnTo>
                  <a:lnTo>
                    <a:pt x="546" y="4503"/>
                  </a:lnTo>
                  <a:lnTo>
                    <a:pt x="657" y="4529"/>
                  </a:lnTo>
                  <a:lnTo>
                    <a:pt x="777" y="4550"/>
                  </a:lnTo>
                  <a:lnTo>
                    <a:pt x="903" y="4566"/>
                  </a:lnTo>
                  <a:lnTo>
                    <a:pt x="1039" y="4576"/>
                  </a:lnTo>
                  <a:lnTo>
                    <a:pt x="1182" y="4580"/>
                  </a:lnTo>
                  <a:lnTo>
                    <a:pt x="1331" y="4579"/>
                  </a:lnTo>
                  <a:lnTo>
                    <a:pt x="1489" y="4572"/>
                  </a:lnTo>
                  <a:lnTo>
                    <a:pt x="1651" y="4561"/>
                  </a:lnTo>
                  <a:lnTo>
                    <a:pt x="1821" y="4544"/>
                  </a:lnTo>
                  <a:lnTo>
                    <a:pt x="1994" y="4523"/>
                  </a:lnTo>
                  <a:lnTo>
                    <a:pt x="2174" y="4495"/>
                  </a:lnTo>
                  <a:lnTo>
                    <a:pt x="2359" y="4464"/>
                  </a:lnTo>
                  <a:lnTo>
                    <a:pt x="2548" y="4426"/>
                  </a:lnTo>
                  <a:lnTo>
                    <a:pt x="2740" y="4384"/>
                  </a:lnTo>
                  <a:lnTo>
                    <a:pt x="2936" y="4337"/>
                  </a:lnTo>
                  <a:lnTo>
                    <a:pt x="3137" y="4284"/>
                  </a:lnTo>
                  <a:lnTo>
                    <a:pt x="3339" y="4228"/>
                  </a:lnTo>
                  <a:lnTo>
                    <a:pt x="3544" y="4165"/>
                  </a:lnTo>
                  <a:lnTo>
                    <a:pt x="3753" y="4099"/>
                  </a:lnTo>
                  <a:lnTo>
                    <a:pt x="3962" y="4027"/>
                  </a:lnTo>
                  <a:lnTo>
                    <a:pt x="4173" y="3951"/>
                  </a:lnTo>
                  <a:lnTo>
                    <a:pt x="4385" y="3871"/>
                  </a:lnTo>
                  <a:lnTo>
                    <a:pt x="4598" y="3785"/>
                  </a:lnTo>
                  <a:lnTo>
                    <a:pt x="4810" y="3694"/>
                  </a:lnTo>
                  <a:lnTo>
                    <a:pt x="5023" y="3600"/>
                  </a:lnTo>
                  <a:lnTo>
                    <a:pt x="5192" y="3522"/>
                  </a:lnTo>
                  <a:lnTo>
                    <a:pt x="5356" y="3445"/>
                  </a:lnTo>
                  <a:lnTo>
                    <a:pt x="5515" y="3367"/>
                  </a:lnTo>
                  <a:lnTo>
                    <a:pt x="5669" y="3293"/>
                  </a:lnTo>
                  <a:lnTo>
                    <a:pt x="5817" y="3218"/>
                  </a:lnTo>
                  <a:lnTo>
                    <a:pt x="5961" y="3144"/>
                  </a:lnTo>
                  <a:lnTo>
                    <a:pt x="6099" y="3073"/>
                  </a:lnTo>
                  <a:lnTo>
                    <a:pt x="6232" y="3001"/>
                  </a:lnTo>
                  <a:lnTo>
                    <a:pt x="6360" y="2931"/>
                  </a:lnTo>
                  <a:lnTo>
                    <a:pt x="6483" y="2863"/>
                  </a:lnTo>
                  <a:lnTo>
                    <a:pt x="6601" y="2796"/>
                  </a:lnTo>
                  <a:lnTo>
                    <a:pt x="6713" y="2732"/>
                  </a:lnTo>
                  <a:lnTo>
                    <a:pt x="6819" y="2668"/>
                  </a:lnTo>
                  <a:lnTo>
                    <a:pt x="6920" y="2606"/>
                  </a:lnTo>
                  <a:lnTo>
                    <a:pt x="7016" y="2546"/>
                  </a:lnTo>
                  <a:lnTo>
                    <a:pt x="7107" y="2488"/>
                  </a:lnTo>
                  <a:lnTo>
                    <a:pt x="7122" y="2479"/>
                  </a:lnTo>
                  <a:lnTo>
                    <a:pt x="7136" y="2470"/>
                  </a:lnTo>
                  <a:lnTo>
                    <a:pt x="7151" y="2463"/>
                  </a:lnTo>
                  <a:lnTo>
                    <a:pt x="7165" y="2456"/>
                  </a:lnTo>
                  <a:lnTo>
                    <a:pt x="7180" y="2452"/>
                  </a:lnTo>
                  <a:lnTo>
                    <a:pt x="7194" y="2448"/>
                  </a:lnTo>
                  <a:lnTo>
                    <a:pt x="7209" y="2447"/>
                  </a:lnTo>
                  <a:lnTo>
                    <a:pt x="7224" y="2447"/>
                  </a:lnTo>
                  <a:lnTo>
                    <a:pt x="7237" y="2450"/>
                  </a:lnTo>
                  <a:lnTo>
                    <a:pt x="7252" y="2455"/>
                  </a:lnTo>
                  <a:lnTo>
                    <a:pt x="7267" y="2463"/>
                  </a:lnTo>
                  <a:lnTo>
                    <a:pt x="7281" y="2473"/>
                  </a:lnTo>
                  <a:lnTo>
                    <a:pt x="7295" y="2486"/>
                  </a:lnTo>
                  <a:lnTo>
                    <a:pt x="7310" y="2503"/>
                  </a:lnTo>
                  <a:lnTo>
                    <a:pt x="7324" y="2522"/>
                  </a:lnTo>
                  <a:lnTo>
                    <a:pt x="7338" y="2545"/>
                  </a:lnTo>
                  <a:lnTo>
                    <a:pt x="7360" y="2584"/>
                  </a:lnTo>
                  <a:lnTo>
                    <a:pt x="7383" y="2628"/>
                  </a:lnTo>
                  <a:lnTo>
                    <a:pt x="7408" y="2678"/>
                  </a:lnTo>
                  <a:lnTo>
                    <a:pt x="7434" y="2733"/>
                  </a:lnTo>
                  <a:lnTo>
                    <a:pt x="7489" y="2847"/>
                  </a:lnTo>
                  <a:lnTo>
                    <a:pt x="7541" y="2963"/>
                  </a:lnTo>
                  <a:lnTo>
                    <a:pt x="7588" y="3069"/>
                  </a:lnTo>
                  <a:lnTo>
                    <a:pt x="7628" y="3159"/>
                  </a:lnTo>
                  <a:lnTo>
                    <a:pt x="7655" y="3222"/>
                  </a:lnTo>
                  <a:lnTo>
                    <a:pt x="7666" y="3248"/>
                  </a:lnTo>
                  <a:lnTo>
                    <a:pt x="7682" y="3293"/>
                  </a:lnTo>
                  <a:lnTo>
                    <a:pt x="7693" y="3338"/>
                  </a:lnTo>
                  <a:lnTo>
                    <a:pt x="7698" y="3388"/>
                  </a:lnTo>
                  <a:lnTo>
                    <a:pt x="7697" y="3440"/>
                  </a:lnTo>
                  <a:lnTo>
                    <a:pt x="7690" y="3494"/>
                  </a:lnTo>
                  <a:lnTo>
                    <a:pt x="7678" y="3551"/>
                  </a:lnTo>
                  <a:lnTo>
                    <a:pt x="7660" y="3610"/>
                  </a:lnTo>
                  <a:lnTo>
                    <a:pt x="7636" y="3672"/>
                  </a:lnTo>
                  <a:lnTo>
                    <a:pt x="7606" y="3736"/>
                  </a:lnTo>
                  <a:lnTo>
                    <a:pt x="7571" y="3802"/>
                  </a:lnTo>
                  <a:lnTo>
                    <a:pt x="7531" y="3868"/>
                  </a:lnTo>
                  <a:lnTo>
                    <a:pt x="7485" y="3938"/>
                  </a:lnTo>
                  <a:lnTo>
                    <a:pt x="7433" y="4009"/>
                  </a:lnTo>
                  <a:lnTo>
                    <a:pt x="7375" y="4082"/>
                  </a:lnTo>
                  <a:lnTo>
                    <a:pt x="7312" y="4154"/>
                  </a:lnTo>
                  <a:lnTo>
                    <a:pt x="7243" y="4229"/>
                  </a:lnTo>
                  <a:lnTo>
                    <a:pt x="7168" y="4305"/>
                  </a:lnTo>
                  <a:lnTo>
                    <a:pt x="7088" y="4382"/>
                  </a:lnTo>
                  <a:lnTo>
                    <a:pt x="7002" y="4460"/>
                  </a:lnTo>
                  <a:lnTo>
                    <a:pt x="6910" y="4538"/>
                  </a:lnTo>
                  <a:lnTo>
                    <a:pt x="6813" y="4618"/>
                  </a:lnTo>
                  <a:lnTo>
                    <a:pt x="6710" y="4697"/>
                  </a:lnTo>
                  <a:lnTo>
                    <a:pt x="6601" y="4778"/>
                  </a:lnTo>
                  <a:lnTo>
                    <a:pt x="6486" y="4857"/>
                  </a:lnTo>
                  <a:lnTo>
                    <a:pt x="6366" y="4937"/>
                  </a:lnTo>
                  <a:lnTo>
                    <a:pt x="6242" y="5018"/>
                  </a:lnTo>
                  <a:lnTo>
                    <a:pt x="6110" y="5097"/>
                  </a:lnTo>
                  <a:lnTo>
                    <a:pt x="5973" y="5178"/>
                  </a:lnTo>
                  <a:lnTo>
                    <a:pt x="5831" y="5257"/>
                  </a:lnTo>
                  <a:lnTo>
                    <a:pt x="5682" y="5335"/>
                  </a:lnTo>
                  <a:lnTo>
                    <a:pt x="5530" y="5413"/>
                  </a:lnTo>
                  <a:lnTo>
                    <a:pt x="5370" y="5491"/>
                  </a:lnTo>
                  <a:lnTo>
                    <a:pt x="5219" y="5561"/>
                  </a:lnTo>
                  <a:lnTo>
                    <a:pt x="5070" y="5627"/>
                  </a:lnTo>
                  <a:lnTo>
                    <a:pt x="4920" y="5691"/>
                  </a:lnTo>
                  <a:lnTo>
                    <a:pt x="4771" y="5752"/>
                  </a:lnTo>
                  <a:lnTo>
                    <a:pt x="4621" y="5810"/>
                  </a:lnTo>
                  <a:lnTo>
                    <a:pt x="4473" y="5866"/>
                  </a:lnTo>
                  <a:lnTo>
                    <a:pt x="4326" y="5918"/>
                  </a:lnTo>
                  <a:lnTo>
                    <a:pt x="4180" y="5967"/>
                  </a:lnTo>
                  <a:lnTo>
                    <a:pt x="4035" y="6013"/>
                  </a:lnTo>
                  <a:lnTo>
                    <a:pt x="3891" y="6057"/>
                  </a:lnTo>
                  <a:lnTo>
                    <a:pt x="3748" y="6098"/>
                  </a:lnTo>
                  <a:lnTo>
                    <a:pt x="3608" y="6135"/>
                  </a:lnTo>
                  <a:lnTo>
                    <a:pt x="3468" y="6171"/>
                  </a:lnTo>
                  <a:lnTo>
                    <a:pt x="3331" y="6202"/>
                  </a:lnTo>
                  <a:lnTo>
                    <a:pt x="3198" y="6232"/>
                  </a:lnTo>
                  <a:lnTo>
                    <a:pt x="3065" y="6257"/>
                  </a:lnTo>
                  <a:lnTo>
                    <a:pt x="2936" y="6281"/>
                  </a:lnTo>
                  <a:lnTo>
                    <a:pt x="2809" y="6300"/>
                  </a:lnTo>
                  <a:lnTo>
                    <a:pt x="2685" y="6317"/>
                  </a:lnTo>
                  <a:lnTo>
                    <a:pt x="2565" y="6330"/>
                  </a:lnTo>
                  <a:lnTo>
                    <a:pt x="2447" y="6342"/>
                  </a:lnTo>
                  <a:lnTo>
                    <a:pt x="2333" y="6350"/>
                  </a:lnTo>
                  <a:lnTo>
                    <a:pt x="2223" y="6354"/>
                  </a:lnTo>
                  <a:lnTo>
                    <a:pt x="2116" y="6355"/>
                  </a:lnTo>
                  <a:lnTo>
                    <a:pt x="2013" y="6354"/>
                  </a:lnTo>
                  <a:lnTo>
                    <a:pt x="1915" y="6350"/>
                  </a:lnTo>
                  <a:lnTo>
                    <a:pt x="1821" y="6343"/>
                  </a:lnTo>
                  <a:lnTo>
                    <a:pt x="1731" y="6332"/>
                  </a:lnTo>
                  <a:lnTo>
                    <a:pt x="1646" y="6318"/>
                  </a:lnTo>
                  <a:lnTo>
                    <a:pt x="1566" y="6301"/>
                  </a:lnTo>
                  <a:lnTo>
                    <a:pt x="1490" y="6282"/>
                  </a:lnTo>
                  <a:lnTo>
                    <a:pt x="1421" y="6258"/>
                  </a:lnTo>
                  <a:lnTo>
                    <a:pt x="1379" y="6242"/>
                  </a:lnTo>
                  <a:lnTo>
                    <a:pt x="1338" y="6225"/>
                  </a:lnTo>
                  <a:lnTo>
                    <a:pt x="1318" y="6216"/>
                  </a:lnTo>
                  <a:lnTo>
                    <a:pt x="1298" y="6206"/>
                  </a:lnTo>
                  <a:lnTo>
                    <a:pt x="1276" y="6194"/>
                  </a:lnTo>
                  <a:lnTo>
                    <a:pt x="1254" y="6183"/>
                  </a:lnTo>
                  <a:lnTo>
                    <a:pt x="1233" y="6169"/>
                  </a:lnTo>
                  <a:lnTo>
                    <a:pt x="1211" y="6155"/>
                  </a:lnTo>
                  <a:lnTo>
                    <a:pt x="1189" y="6139"/>
                  </a:lnTo>
                  <a:lnTo>
                    <a:pt x="1166" y="6122"/>
                  </a:lnTo>
                  <a:lnTo>
                    <a:pt x="1143" y="6103"/>
                  </a:lnTo>
                  <a:lnTo>
                    <a:pt x="1120" y="6082"/>
                  </a:lnTo>
                  <a:lnTo>
                    <a:pt x="1095" y="6060"/>
                  </a:lnTo>
                  <a:lnTo>
                    <a:pt x="1070" y="6035"/>
                  </a:lnTo>
                  <a:lnTo>
                    <a:pt x="1047" y="6012"/>
                  </a:lnTo>
                  <a:lnTo>
                    <a:pt x="1025" y="5984"/>
                  </a:lnTo>
                  <a:lnTo>
                    <a:pt x="1001" y="5953"/>
                  </a:lnTo>
                  <a:lnTo>
                    <a:pt x="976" y="5919"/>
                  </a:lnTo>
                  <a:lnTo>
                    <a:pt x="951" y="5884"/>
                  </a:lnTo>
                  <a:lnTo>
                    <a:pt x="926" y="5846"/>
                  </a:lnTo>
                  <a:lnTo>
                    <a:pt x="901" y="5808"/>
                  </a:lnTo>
                  <a:lnTo>
                    <a:pt x="876" y="5769"/>
                  </a:lnTo>
                  <a:lnTo>
                    <a:pt x="830" y="5695"/>
                  </a:lnTo>
                  <a:lnTo>
                    <a:pt x="789" y="5624"/>
                  </a:lnTo>
                  <a:lnTo>
                    <a:pt x="754" y="5564"/>
                  </a:lnTo>
                  <a:lnTo>
                    <a:pt x="729" y="5520"/>
                  </a:lnTo>
                  <a:lnTo>
                    <a:pt x="691" y="5539"/>
                  </a:lnTo>
                  <a:lnTo>
                    <a:pt x="726" y="5614"/>
                  </a:lnTo>
                  <a:lnTo>
                    <a:pt x="761" y="5685"/>
                  </a:lnTo>
                  <a:lnTo>
                    <a:pt x="796" y="5756"/>
                  </a:lnTo>
                  <a:lnTo>
                    <a:pt x="829" y="5823"/>
                  </a:lnTo>
                  <a:lnTo>
                    <a:pt x="863" y="5887"/>
                  </a:lnTo>
                  <a:lnTo>
                    <a:pt x="894" y="5948"/>
                  </a:lnTo>
                  <a:lnTo>
                    <a:pt x="925" y="6007"/>
                  </a:lnTo>
                  <a:lnTo>
                    <a:pt x="956" y="6062"/>
                  </a:lnTo>
                  <a:lnTo>
                    <a:pt x="984" y="6113"/>
                  </a:lnTo>
                  <a:lnTo>
                    <a:pt x="1011" y="6159"/>
                  </a:lnTo>
                  <a:lnTo>
                    <a:pt x="1037" y="6202"/>
                  </a:lnTo>
                  <a:lnTo>
                    <a:pt x="1061" y="6241"/>
                  </a:lnTo>
                  <a:lnTo>
                    <a:pt x="1082" y="6274"/>
                  </a:lnTo>
                  <a:lnTo>
                    <a:pt x="1103" y="6302"/>
                  </a:lnTo>
                  <a:lnTo>
                    <a:pt x="1120" y="6326"/>
                  </a:lnTo>
                  <a:lnTo>
                    <a:pt x="1136" y="6343"/>
                  </a:lnTo>
                  <a:lnTo>
                    <a:pt x="1193" y="6395"/>
                  </a:lnTo>
                  <a:lnTo>
                    <a:pt x="1259" y="6443"/>
                  </a:lnTo>
                  <a:lnTo>
                    <a:pt x="1334" y="6485"/>
                  </a:lnTo>
                  <a:lnTo>
                    <a:pt x="1418" y="6522"/>
                  </a:lnTo>
                  <a:lnTo>
                    <a:pt x="1508" y="6555"/>
                  </a:lnTo>
                  <a:lnTo>
                    <a:pt x="1608" y="6583"/>
                  </a:lnTo>
                  <a:lnTo>
                    <a:pt x="1713" y="6606"/>
                  </a:lnTo>
                  <a:lnTo>
                    <a:pt x="1826" y="6624"/>
                  </a:lnTo>
                  <a:lnTo>
                    <a:pt x="1945" y="6636"/>
                  </a:lnTo>
                  <a:lnTo>
                    <a:pt x="2071" y="6646"/>
                  </a:lnTo>
                  <a:lnTo>
                    <a:pt x="2203" y="6650"/>
                  </a:lnTo>
                  <a:lnTo>
                    <a:pt x="2341" y="6649"/>
                  </a:lnTo>
                  <a:lnTo>
                    <a:pt x="2483" y="6644"/>
                  </a:lnTo>
                  <a:lnTo>
                    <a:pt x="2632" y="6634"/>
                  </a:lnTo>
                  <a:lnTo>
                    <a:pt x="2783" y="6621"/>
                  </a:lnTo>
                  <a:lnTo>
                    <a:pt x="2941" y="6602"/>
                  </a:lnTo>
                  <a:lnTo>
                    <a:pt x="3100" y="6580"/>
                  </a:lnTo>
                  <a:lnTo>
                    <a:pt x="3266" y="6553"/>
                  </a:lnTo>
                  <a:lnTo>
                    <a:pt x="3433" y="6521"/>
                  </a:lnTo>
                  <a:lnTo>
                    <a:pt x="3604" y="6486"/>
                  </a:lnTo>
                  <a:lnTo>
                    <a:pt x="3778" y="6446"/>
                  </a:lnTo>
                  <a:lnTo>
                    <a:pt x="3953" y="6402"/>
                  </a:lnTo>
                  <a:lnTo>
                    <a:pt x="4132" y="6354"/>
                  </a:lnTo>
                  <a:lnTo>
                    <a:pt x="4311" y="6302"/>
                  </a:lnTo>
                  <a:lnTo>
                    <a:pt x="4492" y="6247"/>
                  </a:lnTo>
                  <a:lnTo>
                    <a:pt x="4675" y="6186"/>
                  </a:lnTo>
                  <a:lnTo>
                    <a:pt x="4858" y="6123"/>
                  </a:lnTo>
                  <a:lnTo>
                    <a:pt x="5041" y="6055"/>
                  </a:lnTo>
                  <a:lnTo>
                    <a:pt x="5225" y="5984"/>
                  </a:lnTo>
                  <a:lnTo>
                    <a:pt x="5408" y="5908"/>
                  </a:lnTo>
                  <a:lnTo>
                    <a:pt x="5592" y="5829"/>
                  </a:lnTo>
                  <a:lnTo>
                    <a:pt x="5774" y="5747"/>
                  </a:lnTo>
                  <a:lnTo>
                    <a:pt x="5951" y="5663"/>
                  </a:lnTo>
                  <a:lnTo>
                    <a:pt x="6125" y="5576"/>
                  </a:lnTo>
                  <a:lnTo>
                    <a:pt x="6298" y="5485"/>
                  </a:lnTo>
                  <a:lnTo>
                    <a:pt x="6469" y="5392"/>
                  </a:lnTo>
                  <a:lnTo>
                    <a:pt x="6638" y="5297"/>
                  </a:lnTo>
                  <a:lnTo>
                    <a:pt x="6804" y="5199"/>
                  </a:lnTo>
                  <a:lnTo>
                    <a:pt x="6967" y="5099"/>
                  </a:lnTo>
                  <a:lnTo>
                    <a:pt x="7126" y="4999"/>
                  </a:lnTo>
                  <a:lnTo>
                    <a:pt x="7281" y="4895"/>
                  </a:lnTo>
                  <a:lnTo>
                    <a:pt x="7432" y="4791"/>
                  </a:lnTo>
                  <a:lnTo>
                    <a:pt x="7579" y="4686"/>
                  </a:lnTo>
                  <a:lnTo>
                    <a:pt x="7721" y="4579"/>
                  </a:lnTo>
                  <a:lnTo>
                    <a:pt x="7858" y="4473"/>
                  </a:lnTo>
                  <a:lnTo>
                    <a:pt x="7989" y="4365"/>
                  </a:lnTo>
                  <a:lnTo>
                    <a:pt x="8114" y="4258"/>
                  </a:lnTo>
                  <a:lnTo>
                    <a:pt x="8233" y="4151"/>
                  </a:lnTo>
                  <a:lnTo>
                    <a:pt x="8346" y="4044"/>
                  </a:lnTo>
                  <a:lnTo>
                    <a:pt x="8451" y="3938"/>
                  </a:lnTo>
                  <a:lnTo>
                    <a:pt x="8550" y="3832"/>
                  </a:lnTo>
                  <a:lnTo>
                    <a:pt x="8640" y="3728"/>
                  </a:lnTo>
                  <a:lnTo>
                    <a:pt x="8723" y="3625"/>
                  </a:lnTo>
                  <a:lnTo>
                    <a:pt x="8798" y="3524"/>
                  </a:lnTo>
                  <a:lnTo>
                    <a:pt x="8864" y="3424"/>
                  </a:lnTo>
                  <a:lnTo>
                    <a:pt x="8920" y="3327"/>
                  </a:lnTo>
                  <a:lnTo>
                    <a:pt x="8968" y="3231"/>
                  </a:lnTo>
                  <a:lnTo>
                    <a:pt x="9006" y="3138"/>
                  </a:lnTo>
                  <a:lnTo>
                    <a:pt x="9035" y="3048"/>
                  </a:lnTo>
                  <a:lnTo>
                    <a:pt x="9051" y="2961"/>
                  </a:lnTo>
                  <a:lnTo>
                    <a:pt x="9058" y="2877"/>
                  </a:lnTo>
                  <a:lnTo>
                    <a:pt x="9055" y="2796"/>
                  </a:lnTo>
                  <a:lnTo>
                    <a:pt x="9039" y="2719"/>
                  </a:lnTo>
                  <a:lnTo>
                    <a:pt x="9012" y="26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326" y="2649"/>
              <a:ext cx="1108" cy="18"/>
            </a:xfrm>
            <a:custGeom>
              <a:avLst/>
              <a:gdLst>
                <a:gd name="T0" fmla="*/ 5034 w 8860"/>
                <a:gd name="T1" fmla="*/ 0 h 151"/>
                <a:gd name="T2" fmla="*/ 8860 w 8860"/>
                <a:gd name="T3" fmla="*/ 50 h 151"/>
                <a:gd name="T4" fmla="*/ 8860 w 8860"/>
                <a:gd name="T5" fmla="*/ 101 h 151"/>
                <a:gd name="T6" fmla="*/ 5034 w 8860"/>
                <a:gd name="T7" fmla="*/ 151 h 151"/>
                <a:gd name="T8" fmla="*/ 3826 w 8860"/>
                <a:gd name="T9" fmla="*/ 151 h 151"/>
                <a:gd name="T10" fmla="*/ 0 w 8860"/>
                <a:gd name="T11" fmla="*/ 101 h 151"/>
                <a:gd name="T12" fmla="*/ 0 w 8860"/>
                <a:gd name="T13" fmla="*/ 50 h 151"/>
                <a:gd name="T14" fmla="*/ 3826 w 8860"/>
                <a:gd name="T15" fmla="*/ 0 h 151"/>
                <a:gd name="T16" fmla="*/ 5034 w 8860"/>
                <a:gd name="T17" fmla="*/ 0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60" h="151">
                  <a:moveTo>
                    <a:pt x="5034" y="0"/>
                  </a:moveTo>
                  <a:lnTo>
                    <a:pt x="8860" y="50"/>
                  </a:lnTo>
                  <a:lnTo>
                    <a:pt x="8860" y="101"/>
                  </a:lnTo>
                  <a:lnTo>
                    <a:pt x="5034" y="151"/>
                  </a:lnTo>
                  <a:lnTo>
                    <a:pt x="3826" y="151"/>
                  </a:lnTo>
                  <a:lnTo>
                    <a:pt x="0" y="101"/>
                  </a:lnTo>
                  <a:lnTo>
                    <a:pt x="0" y="50"/>
                  </a:lnTo>
                  <a:lnTo>
                    <a:pt x="3826" y="0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377" y="2079"/>
              <a:ext cx="153" cy="245"/>
            </a:xfrm>
            <a:custGeom>
              <a:avLst/>
              <a:gdLst>
                <a:gd name="T0" fmla="*/ 1211 w 1225"/>
                <a:gd name="T1" fmla="*/ 1527 h 1965"/>
                <a:gd name="T2" fmla="*/ 1159 w 1225"/>
                <a:gd name="T3" fmla="*/ 1664 h 1965"/>
                <a:gd name="T4" fmla="*/ 1074 w 1225"/>
                <a:gd name="T5" fmla="*/ 1777 h 1965"/>
                <a:gd name="T6" fmla="*/ 959 w 1225"/>
                <a:gd name="T7" fmla="*/ 1865 h 1965"/>
                <a:gd name="T8" fmla="*/ 816 w 1225"/>
                <a:gd name="T9" fmla="*/ 1926 h 1965"/>
                <a:gd name="T10" fmla="*/ 652 w 1225"/>
                <a:gd name="T11" fmla="*/ 1959 h 1965"/>
                <a:gd name="T12" fmla="*/ 474 w 1225"/>
                <a:gd name="T13" fmla="*/ 1963 h 1965"/>
                <a:gd name="T14" fmla="*/ 303 w 1225"/>
                <a:gd name="T15" fmla="*/ 1938 h 1965"/>
                <a:gd name="T16" fmla="*/ 138 w 1225"/>
                <a:gd name="T17" fmla="*/ 1896 h 1965"/>
                <a:gd name="T18" fmla="*/ 0 w 1225"/>
                <a:gd name="T19" fmla="*/ 1292 h 1965"/>
                <a:gd name="T20" fmla="*/ 198 w 1225"/>
                <a:gd name="T21" fmla="*/ 1596 h 1965"/>
                <a:gd name="T22" fmla="*/ 327 w 1225"/>
                <a:gd name="T23" fmla="*/ 1673 h 1965"/>
                <a:gd name="T24" fmla="*/ 442 w 1225"/>
                <a:gd name="T25" fmla="*/ 1707 h 1965"/>
                <a:gd name="T26" fmla="*/ 583 w 1225"/>
                <a:gd name="T27" fmla="*/ 1714 h 1965"/>
                <a:gd name="T28" fmla="*/ 656 w 1225"/>
                <a:gd name="T29" fmla="*/ 1698 h 1965"/>
                <a:gd name="T30" fmla="*/ 723 w 1225"/>
                <a:gd name="T31" fmla="*/ 1667 h 1965"/>
                <a:gd name="T32" fmla="*/ 779 w 1225"/>
                <a:gd name="T33" fmla="*/ 1624 h 1965"/>
                <a:gd name="T34" fmla="*/ 821 w 1225"/>
                <a:gd name="T35" fmla="*/ 1571 h 1965"/>
                <a:gd name="T36" fmla="*/ 848 w 1225"/>
                <a:gd name="T37" fmla="*/ 1511 h 1965"/>
                <a:gd name="T38" fmla="*/ 857 w 1225"/>
                <a:gd name="T39" fmla="*/ 1451 h 1965"/>
                <a:gd name="T40" fmla="*/ 839 w 1225"/>
                <a:gd name="T41" fmla="*/ 1350 h 1965"/>
                <a:gd name="T42" fmla="*/ 785 w 1225"/>
                <a:gd name="T43" fmla="*/ 1268 h 1965"/>
                <a:gd name="T44" fmla="*/ 712 w 1225"/>
                <a:gd name="T45" fmla="*/ 1200 h 1965"/>
                <a:gd name="T46" fmla="*/ 551 w 1225"/>
                <a:gd name="T47" fmla="*/ 1108 h 1965"/>
                <a:gd name="T48" fmla="*/ 376 w 1225"/>
                <a:gd name="T49" fmla="*/ 1021 h 1965"/>
                <a:gd name="T50" fmla="*/ 224 w 1225"/>
                <a:gd name="T51" fmla="*/ 923 h 1965"/>
                <a:gd name="T52" fmla="*/ 142 w 1225"/>
                <a:gd name="T53" fmla="*/ 849 h 1965"/>
                <a:gd name="T54" fmla="*/ 77 w 1225"/>
                <a:gd name="T55" fmla="*/ 766 h 1965"/>
                <a:gd name="T56" fmla="*/ 30 w 1225"/>
                <a:gd name="T57" fmla="*/ 666 h 1965"/>
                <a:gd name="T58" fmla="*/ 6 w 1225"/>
                <a:gd name="T59" fmla="*/ 551 h 1965"/>
                <a:gd name="T60" fmla="*/ 11 w 1225"/>
                <a:gd name="T61" fmla="*/ 422 h 1965"/>
                <a:gd name="T62" fmla="*/ 52 w 1225"/>
                <a:gd name="T63" fmla="*/ 301 h 1965"/>
                <a:gd name="T64" fmla="*/ 124 w 1225"/>
                <a:gd name="T65" fmla="*/ 195 h 1965"/>
                <a:gd name="T66" fmla="*/ 220 w 1225"/>
                <a:gd name="T67" fmla="*/ 110 h 1965"/>
                <a:gd name="T68" fmla="*/ 339 w 1225"/>
                <a:gd name="T69" fmla="*/ 48 h 1965"/>
                <a:gd name="T70" fmla="*/ 474 w 1225"/>
                <a:gd name="T71" fmla="*/ 10 h 1965"/>
                <a:gd name="T72" fmla="*/ 626 w 1225"/>
                <a:gd name="T73" fmla="*/ 0 h 1965"/>
                <a:gd name="T74" fmla="*/ 791 w 1225"/>
                <a:gd name="T75" fmla="*/ 15 h 1965"/>
                <a:gd name="T76" fmla="*/ 941 w 1225"/>
                <a:gd name="T77" fmla="*/ 49 h 1965"/>
                <a:gd name="T78" fmla="*/ 1104 w 1225"/>
                <a:gd name="T79" fmla="*/ 97 h 1965"/>
                <a:gd name="T80" fmla="*/ 921 w 1225"/>
                <a:gd name="T81" fmla="*/ 331 h 1965"/>
                <a:gd name="T82" fmla="*/ 827 w 1225"/>
                <a:gd name="T83" fmla="*/ 274 h 1965"/>
                <a:gd name="T84" fmla="*/ 701 w 1225"/>
                <a:gd name="T85" fmla="*/ 237 h 1965"/>
                <a:gd name="T86" fmla="*/ 552 w 1225"/>
                <a:gd name="T87" fmla="*/ 242 h 1965"/>
                <a:gd name="T88" fmla="*/ 450 w 1225"/>
                <a:gd name="T89" fmla="*/ 284 h 1965"/>
                <a:gd name="T90" fmla="*/ 377 w 1225"/>
                <a:gd name="T91" fmla="*/ 360 h 1965"/>
                <a:gd name="T92" fmla="*/ 353 w 1225"/>
                <a:gd name="T93" fmla="*/ 418 h 1965"/>
                <a:gd name="T94" fmla="*/ 348 w 1225"/>
                <a:gd name="T95" fmla="*/ 471 h 1965"/>
                <a:gd name="T96" fmla="*/ 362 w 1225"/>
                <a:gd name="T97" fmla="*/ 525 h 1965"/>
                <a:gd name="T98" fmla="*/ 417 w 1225"/>
                <a:gd name="T99" fmla="*/ 601 h 1965"/>
                <a:gd name="T100" fmla="*/ 518 w 1225"/>
                <a:gd name="T101" fmla="*/ 676 h 1965"/>
                <a:gd name="T102" fmla="*/ 629 w 1225"/>
                <a:gd name="T103" fmla="*/ 736 h 1965"/>
                <a:gd name="T104" fmla="*/ 766 w 1225"/>
                <a:gd name="T105" fmla="*/ 809 h 1965"/>
                <a:gd name="T106" fmla="*/ 902 w 1225"/>
                <a:gd name="T107" fmla="*/ 881 h 1965"/>
                <a:gd name="T108" fmla="*/ 1022 w 1225"/>
                <a:gd name="T109" fmla="*/ 968 h 1965"/>
                <a:gd name="T110" fmla="*/ 1121 w 1225"/>
                <a:gd name="T111" fmla="*/ 1075 h 1965"/>
                <a:gd name="T112" fmla="*/ 1193 w 1225"/>
                <a:gd name="T113" fmla="*/ 1203 h 1965"/>
                <a:gd name="T114" fmla="*/ 1224 w 1225"/>
                <a:gd name="T115" fmla="*/ 1364 h 19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1" y="1466"/>
                  </a:lnTo>
                  <a:lnTo>
                    <a:pt x="1217" y="1497"/>
                  </a:lnTo>
                  <a:lnTo>
                    <a:pt x="1211" y="1527"/>
                  </a:lnTo>
                  <a:lnTo>
                    <a:pt x="1204" y="1557"/>
                  </a:lnTo>
                  <a:lnTo>
                    <a:pt x="1195" y="1585"/>
                  </a:lnTo>
                  <a:lnTo>
                    <a:pt x="1185" y="1612"/>
                  </a:lnTo>
                  <a:lnTo>
                    <a:pt x="1173" y="1638"/>
                  </a:lnTo>
                  <a:lnTo>
                    <a:pt x="1159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3" y="1756"/>
                  </a:lnTo>
                  <a:lnTo>
                    <a:pt x="1074" y="1777"/>
                  </a:lnTo>
                  <a:lnTo>
                    <a:pt x="1054" y="1797"/>
                  </a:lnTo>
                  <a:lnTo>
                    <a:pt x="1031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6" y="1905"/>
                  </a:lnTo>
                  <a:lnTo>
                    <a:pt x="847" y="1916"/>
                  </a:lnTo>
                  <a:lnTo>
                    <a:pt x="816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2" y="1965"/>
                  </a:lnTo>
                  <a:lnTo>
                    <a:pt x="545" y="1965"/>
                  </a:lnTo>
                  <a:lnTo>
                    <a:pt x="509" y="1965"/>
                  </a:lnTo>
                  <a:lnTo>
                    <a:pt x="474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7" y="1946"/>
                  </a:lnTo>
                  <a:lnTo>
                    <a:pt x="303" y="1938"/>
                  </a:lnTo>
                  <a:lnTo>
                    <a:pt x="271" y="1930"/>
                  </a:lnTo>
                  <a:lnTo>
                    <a:pt x="238" y="1922"/>
                  </a:lnTo>
                  <a:lnTo>
                    <a:pt x="206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70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3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14" y="1668"/>
                  </a:lnTo>
                  <a:lnTo>
                    <a:pt x="327" y="1673"/>
                  </a:lnTo>
                  <a:lnTo>
                    <a:pt x="339" y="1679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2" y="1707"/>
                  </a:lnTo>
                  <a:lnTo>
                    <a:pt x="476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7" y="1715"/>
                  </a:lnTo>
                  <a:lnTo>
                    <a:pt x="583" y="1714"/>
                  </a:lnTo>
                  <a:lnTo>
                    <a:pt x="597" y="1713"/>
                  </a:lnTo>
                  <a:lnTo>
                    <a:pt x="613" y="1711"/>
                  </a:lnTo>
                  <a:lnTo>
                    <a:pt x="628" y="1707"/>
                  </a:lnTo>
                  <a:lnTo>
                    <a:pt x="643" y="1703"/>
                  </a:lnTo>
                  <a:lnTo>
                    <a:pt x="656" y="1698"/>
                  </a:lnTo>
                  <a:lnTo>
                    <a:pt x="671" y="1694"/>
                  </a:lnTo>
                  <a:lnTo>
                    <a:pt x="685" y="1688"/>
                  </a:lnTo>
                  <a:lnTo>
                    <a:pt x="697" y="1681"/>
                  </a:lnTo>
                  <a:lnTo>
                    <a:pt x="711" y="1675"/>
                  </a:lnTo>
                  <a:lnTo>
                    <a:pt x="723" y="1667"/>
                  </a:lnTo>
                  <a:lnTo>
                    <a:pt x="734" y="1660"/>
                  </a:lnTo>
                  <a:lnTo>
                    <a:pt x="746" y="1651"/>
                  </a:lnTo>
                  <a:lnTo>
                    <a:pt x="757" y="1642"/>
                  </a:lnTo>
                  <a:lnTo>
                    <a:pt x="768" y="1633"/>
                  </a:lnTo>
                  <a:lnTo>
                    <a:pt x="779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6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7" y="1559"/>
                  </a:lnTo>
                  <a:lnTo>
                    <a:pt x="833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1" y="1500"/>
                  </a:lnTo>
                  <a:lnTo>
                    <a:pt x="853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0" y="1389"/>
                  </a:lnTo>
                  <a:lnTo>
                    <a:pt x="845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6" y="1188"/>
                  </a:lnTo>
                  <a:lnTo>
                    <a:pt x="662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1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7" y="1059"/>
                  </a:lnTo>
                  <a:lnTo>
                    <a:pt x="416" y="1042"/>
                  </a:lnTo>
                  <a:lnTo>
                    <a:pt x="376" y="1021"/>
                  </a:lnTo>
                  <a:lnTo>
                    <a:pt x="335" y="998"/>
                  </a:lnTo>
                  <a:lnTo>
                    <a:pt x="296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4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8" y="865"/>
                  </a:lnTo>
                  <a:lnTo>
                    <a:pt x="142" y="849"/>
                  </a:lnTo>
                  <a:lnTo>
                    <a:pt x="127" y="834"/>
                  </a:lnTo>
                  <a:lnTo>
                    <a:pt x="114" y="818"/>
                  </a:lnTo>
                  <a:lnTo>
                    <a:pt x="100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5" y="746"/>
                  </a:lnTo>
                  <a:lnTo>
                    <a:pt x="55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8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6" y="551"/>
                  </a:lnTo>
                  <a:lnTo>
                    <a:pt x="5" y="525"/>
                  </a:lnTo>
                  <a:lnTo>
                    <a:pt x="4" y="500"/>
                  </a:lnTo>
                  <a:lnTo>
                    <a:pt x="5" y="473"/>
                  </a:lnTo>
                  <a:lnTo>
                    <a:pt x="7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3" y="372"/>
                  </a:lnTo>
                  <a:lnTo>
                    <a:pt x="31" y="348"/>
                  </a:lnTo>
                  <a:lnTo>
                    <a:pt x="40" y="325"/>
                  </a:lnTo>
                  <a:lnTo>
                    <a:pt x="52" y="301"/>
                  </a:lnTo>
                  <a:lnTo>
                    <a:pt x="64" y="278"/>
                  </a:lnTo>
                  <a:lnTo>
                    <a:pt x="78" y="257"/>
                  </a:lnTo>
                  <a:lnTo>
                    <a:pt x="91" y="235"/>
                  </a:lnTo>
                  <a:lnTo>
                    <a:pt x="107" y="215"/>
                  </a:lnTo>
                  <a:lnTo>
                    <a:pt x="124" y="195"/>
                  </a:lnTo>
                  <a:lnTo>
                    <a:pt x="141" y="177"/>
                  </a:lnTo>
                  <a:lnTo>
                    <a:pt x="159" y="159"/>
                  </a:lnTo>
                  <a:lnTo>
                    <a:pt x="180" y="142"/>
                  </a:lnTo>
                  <a:lnTo>
                    <a:pt x="199" y="125"/>
                  </a:lnTo>
                  <a:lnTo>
                    <a:pt x="220" y="110"/>
                  </a:lnTo>
                  <a:lnTo>
                    <a:pt x="243" y="96"/>
                  </a:lnTo>
                  <a:lnTo>
                    <a:pt x="266" y="82"/>
                  </a:lnTo>
                  <a:lnTo>
                    <a:pt x="289" y="70"/>
                  </a:lnTo>
                  <a:lnTo>
                    <a:pt x="314" y="58"/>
                  </a:lnTo>
                  <a:lnTo>
                    <a:pt x="339" y="48"/>
                  </a:lnTo>
                  <a:lnTo>
                    <a:pt x="365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4" y="10"/>
                  </a:lnTo>
                  <a:lnTo>
                    <a:pt x="501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6" y="0"/>
                  </a:lnTo>
                  <a:lnTo>
                    <a:pt x="662" y="2"/>
                  </a:lnTo>
                  <a:lnTo>
                    <a:pt x="696" y="4"/>
                  </a:lnTo>
                  <a:lnTo>
                    <a:pt x="729" y="7"/>
                  </a:lnTo>
                  <a:lnTo>
                    <a:pt x="759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0" y="41"/>
                  </a:lnTo>
                  <a:lnTo>
                    <a:pt x="941" y="49"/>
                  </a:lnTo>
                  <a:lnTo>
                    <a:pt x="971" y="58"/>
                  </a:lnTo>
                  <a:lnTo>
                    <a:pt x="1003" y="66"/>
                  </a:lnTo>
                  <a:lnTo>
                    <a:pt x="1036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2" y="359"/>
                  </a:lnTo>
                  <a:lnTo>
                    <a:pt x="937" y="344"/>
                  </a:lnTo>
                  <a:lnTo>
                    <a:pt x="921" y="331"/>
                  </a:lnTo>
                  <a:lnTo>
                    <a:pt x="905" y="319"/>
                  </a:lnTo>
                  <a:lnTo>
                    <a:pt x="887" y="306"/>
                  </a:lnTo>
                  <a:lnTo>
                    <a:pt x="868" y="295"/>
                  </a:lnTo>
                  <a:lnTo>
                    <a:pt x="848" y="284"/>
                  </a:lnTo>
                  <a:lnTo>
                    <a:pt x="827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6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1" y="235"/>
                  </a:lnTo>
                  <a:lnTo>
                    <a:pt x="640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1" y="246"/>
                  </a:lnTo>
                  <a:lnTo>
                    <a:pt x="509" y="253"/>
                  </a:lnTo>
                  <a:lnTo>
                    <a:pt x="489" y="262"/>
                  </a:lnTo>
                  <a:lnTo>
                    <a:pt x="468" y="272"/>
                  </a:lnTo>
                  <a:lnTo>
                    <a:pt x="450" y="284"/>
                  </a:lnTo>
                  <a:lnTo>
                    <a:pt x="432" y="296"/>
                  </a:lnTo>
                  <a:lnTo>
                    <a:pt x="416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6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5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49" y="439"/>
                  </a:lnTo>
                  <a:lnTo>
                    <a:pt x="348" y="449"/>
                  </a:lnTo>
                  <a:lnTo>
                    <a:pt x="348" y="460"/>
                  </a:lnTo>
                  <a:lnTo>
                    <a:pt x="348" y="471"/>
                  </a:lnTo>
                  <a:lnTo>
                    <a:pt x="349" y="482"/>
                  </a:lnTo>
                  <a:lnTo>
                    <a:pt x="352" y="494"/>
                  </a:lnTo>
                  <a:lnTo>
                    <a:pt x="354" y="504"/>
                  </a:lnTo>
                  <a:lnTo>
                    <a:pt x="357" y="515"/>
                  </a:lnTo>
                  <a:lnTo>
                    <a:pt x="362" y="525"/>
                  </a:lnTo>
                  <a:lnTo>
                    <a:pt x="368" y="535"/>
                  </a:lnTo>
                  <a:lnTo>
                    <a:pt x="373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7" y="601"/>
                  </a:lnTo>
                  <a:lnTo>
                    <a:pt x="436" y="617"/>
                  </a:lnTo>
                  <a:lnTo>
                    <a:pt x="456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8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29" y="736"/>
                  </a:lnTo>
                  <a:lnTo>
                    <a:pt x="656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9" y="794"/>
                  </a:lnTo>
                  <a:lnTo>
                    <a:pt x="766" y="809"/>
                  </a:lnTo>
                  <a:lnTo>
                    <a:pt x="793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6" y="866"/>
                  </a:lnTo>
                  <a:lnTo>
                    <a:pt x="902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7" y="932"/>
                  </a:lnTo>
                  <a:lnTo>
                    <a:pt x="999" y="950"/>
                  </a:lnTo>
                  <a:lnTo>
                    <a:pt x="1022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4" y="1030"/>
                  </a:lnTo>
                  <a:lnTo>
                    <a:pt x="1104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2" y="1233"/>
                  </a:lnTo>
                  <a:lnTo>
                    <a:pt x="1210" y="1263"/>
                  </a:lnTo>
                  <a:lnTo>
                    <a:pt x="1217" y="1295"/>
                  </a:lnTo>
                  <a:lnTo>
                    <a:pt x="1220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540" y="2084"/>
              <a:ext cx="329" cy="235"/>
            </a:xfrm>
            <a:custGeom>
              <a:avLst/>
              <a:gdLst>
                <a:gd name="T0" fmla="*/ 2397 w 2634"/>
                <a:gd name="T1" fmla="*/ 136 h 1882"/>
                <a:gd name="T2" fmla="*/ 1983 w 2634"/>
                <a:gd name="T3" fmla="*/ 1882 h 1882"/>
                <a:gd name="T4" fmla="*/ 1638 w 2634"/>
                <a:gd name="T5" fmla="*/ 1882 h 1882"/>
                <a:gd name="T6" fmla="*/ 1311 w 2634"/>
                <a:gd name="T7" fmla="*/ 647 h 1882"/>
                <a:gd name="T8" fmla="*/ 934 w 2634"/>
                <a:gd name="T9" fmla="*/ 1882 h 1882"/>
                <a:gd name="T10" fmla="*/ 588 w 2634"/>
                <a:gd name="T11" fmla="*/ 1882 h 1882"/>
                <a:gd name="T12" fmla="*/ 239 w 2634"/>
                <a:gd name="T13" fmla="*/ 136 h 1882"/>
                <a:gd name="T14" fmla="*/ 0 w 2634"/>
                <a:gd name="T15" fmla="*/ 32 h 1882"/>
                <a:gd name="T16" fmla="*/ 0 w 2634"/>
                <a:gd name="T17" fmla="*/ 0 h 1882"/>
                <a:gd name="T18" fmla="*/ 837 w 2634"/>
                <a:gd name="T19" fmla="*/ 0 h 1882"/>
                <a:gd name="T20" fmla="*/ 837 w 2634"/>
                <a:gd name="T21" fmla="*/ 32 h 1882"/>
                <a:gd name="T22" fmla="*/ 638 w 2634"/>
                <a:gd name="T23" fmla="*/ 136 h 1882"/>
                <a:gd name="T24" fmla="*/ 795 w 2634"/>
                <a:gd name="T25" fmla="*/ 1363 h 1882"/>
                <a:gd name="T26" fmla="*/ 1191 w 2634"/>
                <a:gd name="T27" fmla="*/ 0 h 1882"/>
                <a:gd name="T28" fmla="*/ 1472 w 2634"/>
                <a:gd name="T29" fmla="*/ 0 h 1882"/>
                <a:gd name="T30" fmla="*/ 1831 w 2634"/>
                <a:gd name="T31" fmla="*/ 1368 h 1882"/>
                <a:gd name="T32" fmla="*/ 2052 w 2634"/>
                <a:gd name="T33" fmla="*/ 136 h 1882"/>
                <a:gd name="T34" fmla="*/ 1847 w 2634"/>
                <a:gd name="T35" fmla="*/ 32 h 1882"/>
                <a:gd name="T36" fmla="*/ 1847 w 2634"/>
                <a:gd name="T37" fmla="*/ 0 h 1882"/>
                <a:gd name="T38" fmla="*/ 2634 w 2634"/>
                <a:gd name="T39" fmla="*/ 0 h 1882"/>
                <a:gd name="T40" fmla="*/ 2634 w 2634"/>
                <a:gd name="T41" fmla="*/ 32 h 1882"/>
                <a:gd name="T42" fmla="*/ 2397 w 2634"/>
                <a:gd name="T43" fmla="*/ 136 h 18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634" h="1882">
                  <a:moveTo>
                    <a:pt x="2397" y="136"/>
                  </a:moveTo>
                  <a:lnTo>
                    <a:pt x="1983" y="1882"/>
                  </a:lnTo>
                  <a:lnTo>
                    <a:pt x="1638" y="1882"/>
                  </a:lnTo>
                  <a:lnTo>
                    <a:pt x="1311" y="647"/>
                  </a:lnTo>
                  <a:lnTo>
                    <a:pt x="934" y="1882"/>
                  </a:lnTo>
                  <a:lnTo>
                    <a:pt x="588" y="1882"/>
                  </a:lnTo>
                  <a:lnTo>
                    <a:pt x="239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37" y="0"/>
                  </a:lnTo>
                  <a:lnTo>
                    <a:pt x="837" y="32"/>
                  </a:lnTo>
                  <a:lnTo>
                    <a:pt x="638" y="136"/>
                  </a:lnTo>
                  <a:lnTo>
                    <a:pt x="795" y="1363"/>
                  </a:lnTo>
                  <a:lnTo>
                    <a:pt x="1191" y="0"/>
                  </a:lnTo>
                  <a:lnTo>
                    <a:pt x="1472" y="0"/>
                  </a:lnTo>
                  <a:lnTo>
                    <a:pt x="1831" y="1368"/>
                  </a:lnTo>
                  <a:lnTo>
                    <a:pt x="2052" y="136"/>
                  </a:lnTo>
                  <a:lnTo>
                    <a:pt x="1847" y="32"/>
                  </a:lnTo>
                  <a:lnTo>
                    <a:pt x="1847" y="0"/>
                  </a:lnTo>
                  <a:lnTo>
                    <a:pt x="2634" y="0"/>
                  </a:lnTo>
                  <a:lnTo>
                    <a:pt x="2634" y="32"/>
                  </a:lnTo>
                  <a:lnTo>
                    <a:pt x="2397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894" y="2084"/>
              <a:ext cx="104" cy="235"/>
            </a:xfrm>
            <a:custGeom>
              <a:avLst/>
              <a:gdLst>
                <a:gd name="T0" fmla="*/ 0 w 829"/>
                <a:gd name="T1" fmla="*/ 1882 h 1882"/>
                <a:gd name="T2" fmla="*/ 0 w 829"/>
                <a:gd name="T3" fmla="*/ 1847 h 1882"/>
                <a:gd name="T4" fmla="*/ 231 w 829"/>
                <a:gd name="T5" fmla="*/ 1746 h 1882"/>
                <a:gd name="T6" fmla="*/ 231 w 829"/>
                <a:gd name="T7" fmla="*/ 136 h 1882"/>
                <a:gd name="T8" fmla="*/ 0 w 829"/>
                <a:gd name="T9" fmla="*/ 32 h 1882"/>
                <a:gd name="T10" fmla="*/ 0 w 829"/>
                <a:gd name="T11" fmla="*/ 0 h 1882"/>
                <a:gd name="T12" fmla="*/ 829 w 829"/>
                <a:gd name="T13" fmla="*/ 0 h 1882"/>
                <a:gd name="T14" fmla="*/ 829 w 829"/>
                <a:gd name="T15" fmla="*/ 32 h 1882"/>
                <a:gd name="T16" fmla="*/ 598 w 829"/>
                <a:gd name="T17" fmla="*/ 136 h 1882"/>
                <a:gd name="T18" fmla="*/ 598 w 829"/>
                <a:gd name="T19" fmla="*/ 1746 h 1882"/>
                <a:gd name="T20" fmla="*/ 829 w 829"/>
                <a:gd name="T21" fmla="*/ 1847 h 1882"/>
                <a:gd name="T22" fmla="*/ 829 w 829"/>
                <a:gd name="T23" fmla="*/ 1882 h 1882"/>
                <a:gd name="T24" fmla="*/ 0 w 829"/>
                <a:gd name="T25" fmla="*/ 1882 h 18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9" h="1882">
                  <a:moveTo>
                    <a:pt x="0" y="1882"/>
                  </a:moveTo>
                  <a:lnTo>
                    <a:pt x="0" y="1847"/>
                  </a:lnTo>
                  <a:lnTo>
                    <a:pt x="231" y="1746"/>
                  </a:lnTo>
                  <a:lnTo>
                    <a:pt x="231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29" y="0"/>
                  </a:lnTo>
                  <a:lnTo>
                    <a:pt x="829" y="32"/>
                  </a:lnTo>
                  <a:lnTo>
                    <a:pt x="598" y="136"/>
                  </a:lnTo>
                  <a:lnTo>
                    <a:pt x="598" y="1746"/>
                  </a:lnTo>
                  <a:lnTo>
                    <a:pt x="829" y="1847"/>
                  </a:lnTo>
                  <a:lnTo>
                    <a:pt x="829" y="1882"/>
                  </a:lnTo>
                  <a:lnTo>
                    <a:pt x="0" y="1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3039" y="2079"/>
              <a:ext cx="153" cy="245"/>
            </a:xfrm>
            <a:custGeom>
              <a:avLst/>
              <a:gdLst>
                <a:gd name="T0" fmla="*/ 1212 w 1224"/>
                <a:gd name="T1" fmla="*/ 1527 h 1965"/>
                <a:gd name="T2" fmla="*/ 1160 w 1224"/>
                <a:gd name="T3" fmla="*/ 1664 h 1965"/>
                <a:gd name="T4" fmla="*/ 1075 w 1224"/>
                <a:gd name="T5" fmla="*/ 1777 h 1965"/>
                <a:gd name="T6" fmla="*/ 959 w 1224"/>
                <a:gd name="T7" fmla="*/ 1865 h 1965"/>
                <a:gd name="T8" fmla="*/ 817 w 1224"/>
                <a:gd name="T9" fmla="*/ 1926 h 1965"/>
                <a:gd name="T10" fmla="*/ 652 w 1224"/>
                <a:gd name="T11" fmla="*/ 1959 h 1965"/>
                <a:gd name="T12" fmla="*/ 475 w 1224"/>
                <a:gd name="T13" fmla="*/ 1963 h 1965"/>
                <a:gd name="T14" fmla="*/ 304 w 1224"/>
                <a:gd name="T15" fmla="*/ 1938 h 1965"/>
                <a:gd name="T16" fmla="*/ 138 w 1224"/>
                <a:gd name="T17" fmla="*/ 1896 h 1965"/>
                <a:gd name="T18" fmla="*/ 0 w 1224"/>
                <a:gd name="T19" fmla="*/ 1292 h 1965"/>
                <a:gd name="T20" fmla="*/ 198 w 1224"/>
                <a:gd name="T21" fmla="*/ 1596 h 1965"/>
                <a:gd name="T22" fmla="*/ 353 w 1224"/>
                <a:gd name="T23" fmla="*/ 1685 h 1965"/>
                <a:gd name="T24" fmla="*/ 513 w 1224"/>
                <a:gd name="T25" fmla="*/ 1714 h 1965"/>
                <a:gd name="T26" fmla="*/ 614 w 1224"/>
                <a:gd name="T27" fmla="*/ 1711 h 1965"/>
                <a:gd name="T28" fmla="*/ 685 w 1224"/>
                <a:gd name="T29" fmla="*/ 1688 h 1965"/>
                <a:gd name="T30" fmla="*/ 746 w 1224"/>
                <a:gd name="T31" fmla="*/ 1651 h 1965"/>
                <a:gd name="T32" fmla="*/ 797 w 1224"/>
                <a:gd name="T33" fmla="*/ 1603 h 1965"/>
                <a:gd name="T34" fmla="*/ 834 w 1224"/>
                <a:gd name="T35" fmla="*/ 1548 h 1965"/>
                <a:gd name="T36" fmla="*/ 854 w 1224"/>
                <a:gd name="T37" fmla="*/ 1488 h 1965"/>
                <a:gd name="T38" fmla="*/ 854 w 1224"/>
                <a:gd name="T39" fmla="*/ 1409 h 1965"/>
                <a:gd name="T40" fmla="*/ 821 w 1224"/>
                <a:gd name="T41" fmla="*/ 1315 h 1965"/>
                <a:gd name="T42" fmla="*/ 758 w 1224"/>
                <a:gd name="T43" fmla="*/ 1239 h 1965"/>
                <a:gd name="T44" fmla="*/ 663 w 1224"/>
                <a:gd name="T45" fmla="*/ 1166 h 1965"/>
                <a:gd name="T46" fmla="*/ 479 w 1224"/>
                <a:gd name="T47" fmla="*/ 1075 h 1965"/>
                <a:gd name="T48" fmla="*/ 297 w 1224"/>
                <a:gd name="T49" fmla="*/ 974 h 1965"/>
                <a:gd name="T50" fmla="*/ 190 w 1224"/>
                <a:gd name="T51" fmla="*/ 895 h 1965"/>
                <a:gd name="T52" fmla="*/ 114 w 1224"/>
                <a:gd name="T53" fmla="*/ 818 h 1965"/>
                <a:gd name="T54" fmla="*/ 56 w 1224"/>
                <a:gd name="T55" fmla="*/ 727 h 1965"/>
                <a:gd name="T56" fmla="*/ 17 w 1224"/>
                <a:gd name="T57" fmla="*/ 622 h 1965"/>
                <a:gd name="T58" fmla="*/ 5 w 1224"/>
                <a:gd name="T59" fmla="*/ 500 h 1965"/>
                <a:gd name="T60" fmla="*/ 24 w 1224"/>
                <a:gd name="T61" fmla="*/ 372 h 1965"/>
                <a:gd name="T62" fmla="*/ 78 w 1224"/>
                <a:gd name="T63" fmla="*/ 257 h 1965"/>
                <a:gd name="T64" fmla="*/ 160 w 1224"/>
                <a:gd name="T65" fmla="*/ 159 h 1965"/>
                <a:gd name="T66" fmla="*/ 266 w 1224"/>
                <a:gd name="T67" fmla="*/ 82 h 1965"/>
                <a:gd name="T68" fmla="*/ 392 w 1224"/>
                <a:gd name="T69" fmla="*/ 29 h 1965"/>
                <a:gd name="T70" fmla="*/ 530 w 1224"/>
                <a:gd name="T71" fmla="*/ 3 h 1965"/>
                <a:gd name="T72" fmla="*/ 697 w 1224"/>
                <a:gd name="T73" fmla="*/ 4 h 1965"/>
                <a:gd name="T74" fmla="*/ 851 w 1224"/>
                <a:gd name="T75" fmla="*/ 27 h 1965"/>
                <a:gd name="T76" fmla="*/ 1002 w 1224"/>
                <a:gd name="T77" fmla="*/ 66 h 1965"/>
                <a:gd name="T78" fmla="*/ 1070 w 1224"/>
                <a:gd name="T79" fmla="*/ 623 h 1965"/>
                <a:gd name="T80" fmla="*/ 888 w 1224"/>
                <a:gd name="T81" fmla="*/ 306 h 1965"/>
                <a:gd name="T82" fmla="*/ 781 w 1224"/>
                <a:gd name="T83" fmla="*/ 254 h 1965"/>
                <a:gd name="T84" fmla="*/ 641 w 1224"/>
                <a:gd name="T85" fmla="*/ 235 h 1965"/>
                <a:gd name="T86" fmla="*/ 510 w 1224"/>
                <a:gd name="T87" fmla="*/ 253 h 1965"/>
                <a:gd name="T88" fmla="*/ 417 w 1224"/>
                <a:gd name="T89" fmla="*/ 310 h 1965"/>
                <a:gd name="T90" fmla="*/ 362 w 1224"/>
                <a:gd name="T91" fmla="*/ 388 h 1965"/>
                <a:gd name="T92" fmla="*/ 350 w 1224"/>
                <a:gd name="T93" fmla="*/ 439 h 1965"/>
                <a:gd name="T94" fmla="*/ 352 w 1224"/>
                <a:gd name="T95" fmla="*/ 494 h 1965"/>
                <a:gd name="T96" fmla="*/ 374 w 1224"/>
                <a:gd name="T97" fmla="*/ 546 h 1965"/>
                <a:gd name="T98" fmla="*/ 455 w 1224"/>
                <a:gd name="T99" fmla="*/ 633 h 1965"/>
                <a:gd name="T100" fmla="*/ 562 w 1224"/>
                <a:gd name="T101" fmla="*/ 701 h 1965"/>
                <a:gd name="T102" fmla="*/ 684 w 1224"/>
                <a:gd name="T103" fmla="*/ 766 h 1965"/>
                <a:gd name="T104" fmla="*/ 822 w 1224"/>
                <a:gd name="T105" fmla="*/ 837 h 1965"/>
                <a:gd name="T106" fmla="*/ 952 w 1224"/>
                <a:gd name="T107" fmla="*/ 915 h 1965"/>
                <a:gd name="T108" fmla="*/ 1065 w 1224"/>
                <a:gd name="T109" fmla="*/ 1009 h 1965"/>
                <a:gd name="T110" fmla="*/ 1153 w 1224"/>
                <a:gd name="T111" fmla="*/ 1123 h 1965"/>
                <a:gd name="T112" fmla="*/ 1211 w 1224"/>
                <a:gd name="T113" fmla="*/ 1263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4" h="1965">
                  <a:moveTo>
                    <a:pt x="1224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7" y="1497"/>
                  </a:lnTo>
                  <a:lnTo>
                    <a:pt x="1212" y="1527"/>
                  </a:lnTo>
                  <a:lnTo>
                    <a:pt x="1205" y="1557"/>
                  </a:lnTo>
                  <a:lnTo>
                    <a:pt x="1196" y="1585"/>
                  </a:lnTo>
                  <a:lnTo>
                    <a:pt x="1186" y="1612"/>
                  </a:lnTo>
                  <a:lnTo>
                    <a:pt x="1173" y="1638"/>
                  </a:lnTo>
                  <a:lnTo>
                    <a:pt x="1160" y="1664"/>
                  </a:lnTo>
                  <a:lnTo>
                    <a:pt x="1145" y="1688"/>
                  </a:lnTo>
                  <a:lnTo>
                    <a:pt x="1129" y="1712"/>
                  </a:lnTo>
                  <a:lnTo>
                    <a:pt x="1112" y="1735"/>
                  </a:lnTo>
                  <a:lnTo>
                    <a:pt x="1094" y="1756"/>
                  </a:lnTo>
                  <a:lnTo>
                    <a:pt x="1075" y="1777"/>
                  </a:lnTo>
                  <a:lnTo>
                    <a:pt x="1053" y="1797"/>
                  </a:lnTo>
                  <a:lnTo>
                    <a:pt x="1032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7" y="1905"/>
                  </a:lnTo>
                  <a:lnTo>
                    <a:pt x="847" y="1916"/>
                  </a:lnTo>
                  <a:lnTo>
                    <a:pt x="817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1" y="1965"/>
                  </a:lnTo>
                  <a:lnTo>
                    <a:pt x="545" y="1965"/>
                  </a:lnTo>
                  <a:lnTo>
                    <a:pt x="510" y="1965"/>
                  </a:lnTo>
                  <a:lnTo>
                    <a:pt x="475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8" y="1946"/>
                  </a:lnTo>
                  <a:lnTo>
                    <a:pt x="304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5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69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4" y="1292"/>
                  </a:lnTo>
                  <a:lnTo>
                    <a:pt x="146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26" y="1673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3" y="1707"/>
                  </a:lnTo>
                  <a:lnTo>
                    <a:pt x="477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6" y="1715"/>
                  </a:lnTo>
                  <a:lnTo>
                    <a:pt x="582" y="1714"/>
                  </a:lnTo>
                  <a:lnTo>
                    <a:pt x="598" y="1713"/>
                  </a:lnTo>
                  <a:lnTo>
                    <a:pt x="614" y="1711"/>
                  </a:lnTo>
                  <a:lnTo>
                    <a:pt x="629" y="1707"/>
                  </a:lnTo>
                  <a:lnTo>
                    <a:pt x="643" y="1703"/>
                  </a:lnTo>
                  <a:lnTo>
                    <a:pt x="657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8" y="1681"/>
                  </a:lnTo>
                  <a:lnTo>
                    <a:pt x="710" y="1675"/>
                  </a:lnTo>
                  <a:lnTo>
                    <a:pt x="723" y="1667"/>
                  </a:lnTo>
                  <a:lnTo>
                    <a:pt x="735" y="1660"/>
                  </a:lnTo>
                  <a:lnTo>
                    <a:pt x="746" y="1651"/>
                  </a:lnTo>
                  <a:lnTo>
                    <a:pt x="758" y="1642"/>
                  </a:lnTo>
                  <a:lnTo>
                    <a:pt x="768" y="1633"/>
                  </a:lnTo>
                  <a:lnTo>
                    <a:pt x="778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5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8" y="1559"/>
                  </a:lnTo>
                  <a:lnTo>
                    <a:pt x="834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2" y="1500"/>
                  </a:lnTo>
                  <a:lnTo>
                    <a:pt x="854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6" y="1430"/>
                  </a:lnTo>
                  <a:lnTo>
                    <a:pt x="854" y="1409"/>
                  </a:lnTo>
                  <a:lnTo>
                    <a:pt x="851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2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6" y="1059"/>
                  </a:lnTo>
                  <a:lnTo>
                    <a:pt x="417" y="1042"/>
                  </a:lnTo>
                  <a:lnTo>
                    <a:pt x="375" y="1021"/>
                  </a:lnTo>
                  <a:lnTo>
                    <a:pt x="335" y="998"/>
                  </a:lnTo>
                  <a:lnTo>
                    <a:pt x="297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3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7" y="865"/>
                  </a:lnTo>
                  <a:lnTo>
                    <a:pt x="143" y="849"/>
                  </a:lnTo>
                  <a:lnTo>
                    <a:pt x="128" y="834"/>
                  </a:lnTo>
                  <a:lnTo>
                    <a:pt x="114" y="818"/>
                  </a:lnTo>
                  <a:lnTo>
                    <a:pt x="101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6" y="746"/>
                  </a:lnTo>
                  <a:lnTo>
                    <a:pt x="56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7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7" y="551"/>
                  </a:lnTo>
                  <a:lnTo>
                    <a:pt x="6" y="525"/>
                  </a:lnTo>
                  <a:lnTo>
                    <a:pt x="5" y="500"/>
                  </a:lnTo>
                  <a:lnTo>
                    <a:pt x="6" y="473"/>
                  </a:lnTo>
                  <a:lnTo>
                    <a:pt x="8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1" y="325"/>
                  </a:lnTo>
                  <a:lnTo>
                    <a:pt x="52" y="301"/>
                  </a:lnTo>
                  <a:lnTo>
                    <a:pt x="65" y="278"/>
                  </a:lnTo>
                  <a:lnTo>
                    <a:pt x="78" y="257"/>
                  </a:lnTo>
                  <a:lnTo>
                    <a:pt x="92" y="235"/>
                  </a:lnTo>
                  <a:lnTo>
                    <a:pt x="108" y="215"/>
                  </a:lnTo>
                  <a:lnTo>
                    <a:pt x="123" y="195"/>
                  </a:lnTo>
                  <a:lnTo>
                    <a:pt x="142" y="177"/>
                  </a:lnTo>
                  <a:lnTo>
                    <a:pt x="160" y="159"/>
                  </a:lnTo>
                  <a:lnTo>
                    <a:pt x="179" y="142"/>
                  </a:lnTo>
                  <a:lnTo>
                    <a:pt x="199" y="125"/>
                  </a:lnTo>
                  <a:lnTo>
                    <a:pt x="221" y="110"/>
                  </a:lnTo>
                  <a:lnTo>
                    <a:pt x="242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4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5" y="10"/>
                  </a:lnTo>
                  <a:lnTo>
                    <a:pt x="502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5" y="0"/>
                  </a:lnTo>
                  <a:lnTo>
                    <a:pt x="661" y="2"/>
                  </a:lnTo>
                  <a:lnTo>
                    <a:pt x="697" y="4"/>
                  </a:lnTo>
                  <a:lnTo>
                    <a:pt x="729" y="7"/>
                  </a:lnTo>
                  <a:lnTo>
                    <a:pt x="760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1" y="41"/>
                  </a:lnTo>
                  <a:lnTo>
                    <a:pt x="941" y="49"/>
                  </a:lnTo>
                  <a:lnTo>
                    <a:pt x="972" y="58"/>
                  </a:lnTo>
                  <a:lnTo>
                    <a:pt x="1002" y="66"/>
                  </a:lnTo>
                  <a:lnTo>
                    <a:pt x="1035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1" y="359"/>
                  </a:lnTo>
                  <a:lnTo>
                    <a:pt x="938" y="344"/>
                  </a:lnTo>
                  <a:lnTo>
                    <a:pt x="922" y="331"/>
                  </a:lnTo>
                  <a:lnTo>
                    <a:pt x="905" y="319"/>
                  </a:lnTo>
                  <a:lnTo>
                    <a:pt x="888" y="306"/>
                  </a:lnTo>
                  <a:lnTo>
                    <a:pt x="869" y="295"/>
                  </a:lnTo>
                  <a:lnTo>
                    <a:pt x="848" y="284"/>
                  </a:lnTo>
                  <a:lnTo>
                    <a:pt x="828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7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2" y="235"/>
                  </a:lnTo>
                  <a:lnTo>
                    <a:pt x="641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0" y="246"/>
                  </a:lnTo>
                  <a:lnTo>
                    <a:pt x="510" y="253"/>
                  </a:lnTo>
                  <a:lnTo>
                    <a:pt x="489" y="262"/>
                  </a:lnTo>
                  <a:lnTo>
                    <a:pt x="469" y="272"/>
                  </a:lnTo>
                  <a:lnTo>
                    <a:pt x="451" y="284"/>
                  </a:lnTo>
                  <a:lnTo>
                    <a:pt x="433" y="296"/>
                  </a:lnTo>
                  <a:lnTo>
                    <a:pt x="417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7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6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50" y="439"/>
                  </a:lnTo>
                  <a:lnTo>
                    <a:pt x="349" y="449"/>
                  </a:lnTo>
                  <a:lnTo>
                    <a:pt x="349" y="460"/>
                  </a:lnTo>
                  <a:lnTo>
                    <a:pt x="349" y="471"/>
                  </a:lnTo>
                  <a:lnTo>
                    <a:pt x="350" y="482"/>
                  </a:lnTo>
                  <a:lnTo>
                    <a:pt x="352" y="494"/>
                  </a:lnTo>
                  <a:lnTo>
                    <a:pt x="355" y="504"/>
                  </a:lnTo>
                  <a:lnTo>
                    <a:pt x="358" y="515"/>
                  </a:lnTo>
                  <a:lnTo>
                    <a:pt x="362" y="525"/>
                  </a:lnTo>
                  <a:lnTo>
                    <a:pt x="367" y="535"/>
                  </a:lnTo>
                  <a:lnTo>
                    <a:pt x="374" y="546"/>
                  </a:lnTo>
                  <a:lnTo>
                    <a:pt x="386" y="565"/>
                  </a:lnTo>
                  <a:lnTo>
                    <a:pt x="401" y="583"/>
                  </a:lnTo>
                  <a:lnTo>
                    <a:pt x="418" y="601"/>
                  </a:lnTo>
                  <a:lnTo>
                    <a:pt x="436" y="617"/>
                  </a:lnTo>
                  <a:lnTo>
                    <a:pt x="455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9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30" y="736"/>
                  </a:lnTo>
                  <a:lnTo>
                    <a:pt x="657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8" y="794"/>
                  </a:lnTo>
                  <a:lnTo>
                    <a:pt x="767" y="809"/>
                  </a:lnTo>
                  <a:lnTo>
                    <a:pt x="794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7" y="866"/>
                  </a:lnTo>
                  <a:lnTo>
                    <a:pt x="903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6" y="932"/>
                  </a:lnTo>
                  <a:lnTo>
                    <a:pt x="1000" y="950"/>
                  </a:lnTo>
                  <a:lnTo>
                    <a:pt x="1023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5" y="1030"/>
                  </a:lnTo>
                  <a:lnTo>
                    <a:pt x="1103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3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3" y="1233"/>
                  </a:lnTo>
                  <a:lnTo>
                    <a:pt x="1211" y="1263"/>
                  </a:lnTo>
                  <a:lnTo>
                    <a:pt x="1216" y="1295"/>
                  </a:lnTo>
                  <a:lnTo>
                    <a:pt x="1221" y="1329"/>
                  </a:lnTo>
                  <a:lnTo>
                    <a:pt x="1224" y="1364"/>
                  </a:lnTo>
                  <a:lnTo>
                    <a:pt x="1224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3230" y="2079"/>
              <a:ext cx="153" cy="245"/>
            </a:xfrm>
            <a:custGeom>
              <a:avLst/>
              <a:gdLst>
                <a:gd name="T0" fmla="*/ 1213 w 1225"/>
                <a:gd name="T1" fmla="*/ 1527 h 1965"/>
                <a:gd name="T2" fmla="*/ 1161 w 1225"/>
                <a:gd name="T3" fmla="*/ 1664 h 1965"/>
                <a:gd name="T4" fmla="*/ 1076 w 1225"/>
                <a:gd name="T5" fmla="*/ 1777 h 1965"/>
                <a:gd name="T6" fmla="*/ 960 w 1225"/>
                <a:gd name="T7" fmla="*/ 1865 h 1965"/>
                <a:gd name="T8" fmla="*/ 818 w 1225"/>
                <a:gd name="T9" fmla="*/ 1926 h 1965"/>
                <a:gd name="T10" fmla="*/ 654 w 1225"/>
                <a:gd name="T11" fmla="*/ 1959 h 1965"/>
                <a:gd name="T12" fmla="*/ 475 w 1225"/>
                <a:gd name="T13" fmla="*/ 1963 h 1965"/>
                <a:gd name="T14" fmla="*/ 305 w 1225"/>
                <a:gd name="T15" fmla="*/ 1938 h 1965"/>
                <a:gd name="T16" fmla="*/ 139 w 1225"/>
                <a:gd name="T17" fmla="*/ 1896 h 1965"/>
                <a:gd name="T18" fmla="*/ 0 w 1225"/>
                <a:gd name="T19" fmla="*/ 1292 h 1965"/>
                <a:gd name="T20" fmla="*/ 198 w 1225"/>
                <a:gd name="T21" fmla="*/ 1596 h 1965"/>
                <a:gd name="T22" fmla="*/ 353 w 1225"/>
                <a:gd name="T23" fmla="*/ 1685 h 1965"/>
                <a:gd name="T24" fmla="*/ 513 w 1225"/>
                <a:gd name="T25" fmla="*/ 1714 h 1965"/>
                <a:gd name="T26" fmla="*/ 614 w 1225"/>
                <a:gd name="T27" fmla="*/ 1711 h 1965"/>
                <a:gd name="T28" fmla="*/ 685 w 1225"/>
                <a:gd name="T29" fmla="*/ 1688 h 1965"/>
                <a:gd name="T30" fmla="*/ 748 w 1225"/>
                <a:gd name="T31" fmla="*/ 1651 h 1965"/>
                <a:gd name="T32" fmla="*/ 799 w 1225"/>
                <a:gd name="T33" fmla="*/ 1603 h 1965"/>
                <a:gd name="T34" fmla="*/ 835 w 1225"/>
                <a:gd name="T35" fmla="*/ 1548 h 1965"/>
                <a:gd name="T36" fmla="*/ 855 w 1225"/>
                <a:gd name="T37" fmla="*/ 1488 h 1965"/>
                <a:gd name="T38" fmla="*/ 855 w 1225"/>
                <a:gd name="T39" fmla="*/ 1409 h 1965"/>
                <a:gd name="T40" fmla="*/ 822 w 1225"/>
                <a:gd name="T41" fmla="*/ 1315 h 1965"/>
                <a:gd name="T42" fmla="*/ 759 w 1225"/>
                <a:gd name="T43" fmla="*/ 1239 h 1965"/>
                <a:gd name="T44" fmla="*/ 663 w 1225"/>
                <a:gd name="T45" fmla="*/ 1166 h 1965"/>
                <a:gd name="T46" fmla="*/ 480 w 1225"/>
                <a:gd name="T47" fmla="*/ 1075 h 1965"/>
                <a:gd name="T48" fmla="*/ 298 w 1225"/>
                <a:gd name="T49" fmla="*/ 974 h 1965"/>
                <a:gd name="T50" fmla="*/ 190 w 1225"/>
                <a:gd name="T51" fmla="*/ 895 h 1965"/>
                <a:gd name="T52" fmla="*/ 115 w 1225"/>
                <a:gd name="T53" fmla="*/ 818 h 1965"/>
                <a:gd name="T54" fmla="*/ 57 w 1225"/>
                <a:gd name="T55" fmla="*/ 727 h 1965"/>
                <a:gd name="T56" fmla="*/ 18 w 1225"/>
                <a:gd name="T57" fmla="*/ 622 h 1965"/>
                <a:gd name="T58" fmla="*/ 6 w 1225"/>
                <a:gd name="T59" fmla="*/ 500 h 1965"/>
                <a:gd name="T60" fmla="*/ 24 w 1225"/>
                <a:gd name="T61" fmla="*/ 372 h 1965"/>
                <a:gd name="T62" fmla="*/ 78 w 1225"/>
                <a:gd name="T63" fmla="*/ 257 h 1965"/>
                <a:gd name="T64" fmla="*/ 161 w 1225"/>
                <a:gd name="T65" fmla="*/ 159 h 1965"/>
                <a:gd name="T66" fmla="*/ 266 w 1225"/>
                <a:gd name="T67" fmla="*/ 82 h 1965"/>
                <a:gd name="T68" fmla="*/ 393 w 1225"/>
                <a:gd name="T69" fmla="*/ 29 h 1965"/>
                <a:gd name="T70" fmla="*/ 531 w 1225"/>
                <a:gd name="T71" fmla="*/ 3 h 1965"/>
                <a:gd name="T72" fmla="*/ 698 w 1225"/>
                <a:gd name="T73" fmla="*/ 4 h 1965"/>
                <a:gd name="T74" fmla="*/ 852 w 1225"/>
                <a:gd name="T75" fmla="*/ 27 h 1965"/>
                <a:gd name="T76" fmla="*/ 1004 w 1225"/>
                <a:gd name="T77" fmla="*/ 66 h 1965"/>
                <a:gd name="T78" fmla="*/ 1070 w 1225"/>
                <a:gd name="T79" fmla="*/ 623 h 1965"/>
                <a:gd name="T80" fmla="*/ 888 w 1225"/>
                <a:gd name="T81" fmla="*/ 306 h 1965"/>
                <a:gd name="T82" fmla="*/ 782 w 1225"/>
                <a:gd name="T83" fmla="*/ 254 h 1965"/>
                <a:gd name="T84" fmla="*/ 641 w 1225"/>
                <a:gd name="T85" fmla="*/ 235 h 1965"/>
                <a:gd name="T86" fmla="*/ 511 w 1225"/>
                <a:gd name="T87" fmla="*/ 253 h 1965"/>
                <a:gd name="T88" fmla="*/ 418 w 1225"/>
                <a:gd name="T89" fmla="*/ 310 h 1965"/>
                <a:gd name="T90" fmla="*/ 364 w 1225"/>
                <a:gd name="T91" fmla="*/ 388 h 1965"/>
                <a:gd name="T92" fmla="*/ 350 w 1225"/>
                <a:gd name="T93" fmla="*/ 439 h 1965"/>
                <a:gd name="T94" fmla="*/ 352 w 1225"/>
                <a:gd name="T95" fmla="*/ 494 h 1965"/>
                <a:gd name="T96" fmla="*/ 375 w 1225"/>
                <a:gd name="T97" fmla="*/ 546 h 1965"/>
                <a:gd name="T98" fmla="*/ 457 w 1225"/>
                <a:gd name="T99" fmla="*/ 633 h 1965"/>
                <a:gd name="T100" fmla="*/ 563 w 1225"/>
                <a:gd name="T101" fmla="*/ 701 h 1965"/>
                <a:gd name="T102" fmla="*/ 685 w 1225"/>
                <a:gd name="T103" fmla="*/ 766 h 1965"/>
                <a:gd name="T104" fmla="*/ 822 w 1225"/>
                <a:gd name="T105" fmla="*/ 837 h 1965"/>
                <a:gd name="T106" fmla="*/ 954 w 1225"/>
                <a:gd name="T107" fmla="*/ 915 h 1965"/>
                <a:gd name="T108" fmla="*/ 1066 w 1225"/>
                <a:gd name="T109" fmla="*/ 1009 h 1965"/>
                <a:gd name="T110" fmla="*/ 1154 w 1225"/>
                <a:gd name="T111" fmla="*/ 1123 h 1965"/>
                <a:gd name="T112" fmla="*/ 1212 w 1225"/>
                <a:gd name="T113" fmla="*/ 1263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9" y="1497"/>
                  </a:lnTo>
                  <a:lnTo>
                    <a:pt x="1213" y="1527"/>
                  </a:lnTo>
                  <a:lnTo>
                    <a:pt x="1205" y="1557"/>
                  </a:lnTo>
                  <a:lnTo>
                    <a:pt x="1197" y="1585"/>
                  </a:lnTo>
                  <a:lnTo>
                    <a:pt x="1186" y="1612"/>
                  </a:lnTo>
                  <a:lnTo>
                    <a:pt x="1175" y="1638"/>
                  </a:lnTo>
                  <a:lnTo>
                    <a:pt x="1161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5" y="1756"/>
                  </a:lnTo>
                  <a:lnTo>
                    <a:pt x="1076" y="1777"/>
                  </a:lnTo>
                  <a:lnTo>
                    <a:pt x="1054" y="1797"/>
                  </a:lnTo>
                  <a:lnTo>
                    <a:pt x="1033" y="1815"/>
                  </a:lnTo>
                  <a:lnTo>
                    <a:pt x="1009" y="1832"/>
                  </a:lnTo>
                  <a:lnTo>
                    <a:pt x="985" y="1849"/>
                  </a:lnTo>
                  <a:lnTo>
                    <a:pt x="960" y="1865"/>
                  </a:lnTo>
                  <a:lnTo>
                    <a:pt x="934" y="1879"/>
                  </a:lnTo>
                  <a:lnTo>
                    <a:pt x="906" y="1892"/>
                  </a:lnTo>
                  <a:lnTo>
                    <a:pt x="878" y="1905"/>
                  </a:lnTo>
                  <a:lnTo>
                    <a:pt x="848" y="1916"/>
                  </a:lnTo>
                  <a:lnTo>
                    <a:pt x="818" y="1926"/>
                  </a:lnTo>
                  <a:lnTo>
                    <a:pt x="786" y="1935"/>
                  </a:lnTo>
                  <a:lnTo>
                    <a:pt x="754" y="1943"/>
                  </a:lnTo>
                  <a:lnTo>
                    <a:pt x="722" y="1950"/>
                  </a:lnTo>
                  <a:lnTo>
                    <a:pt x="688" y="1955"/>
                  </a:lnTo>
                  <a:lnTo>
                    <a:pt x="654" y="1959"/>
                  </a:lnTo>
                  <a:lnTo>
                    <a:pt x="618" y="1963"/>
                  </a:lnTo>
                  <a:lnTo>
                    <a:pt x="582" y="1965"/>
                  </a:lnTo>
                  <a:lnTo>
                    <a:pt x="546" y="1965"/>
                  </a:lnTo>
                  <a:lnTo>
                    <a:pt x="511" y="1965"/>
                  </a:lnTo>
                  <a:lnTo>
                    <a:pt x="475" y="1963"/>
                  </a:lnTo>
                  <a:lnTo>
                    <a:pt x="440" y="1960"/>
                  </a:lnTo>
                  <a:lnTo>
                    <a:pt x="406" y="1956"/>
                  </a:lnTo>
                  <a:lnTo>
                    <a:pt x="372" y="1951"/>
                  </a:lnTo>
                  <a:lnTo>
                    <a:pt x="338" y="1946"/>
                  </a:lnTo>
                  <a:lnTo>
                    <a:pt x="305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6" y="1913"/>
                  </a:lnTo>
                  <a:lnTo>
                    <a:pt x="173" y="1905"/>
                  </a:lnTo>
                  <a:lnTo>
                    <a:pt x="139" y="1896"/>
                  </a:lnTo>
                  <a:lnTo>
                    <a:pt x="105" y="1888"/>
                  </a:lnTo>
                  <a:lnTo>
                    <a:pt x="70" y="1880"/>
                  </a:lnTo>
                  <a:lnTo>
                    <a:pt x="36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5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1" y="1584"/>
                  </a:lnTo>
                  <a:lnTo>
                    <a:pt x="198" y="1596"/>
                  </a:lnTo>
                  <a:lnTo>
                    <a:pt x="218" y="1610"/>
                  </a:lnTo>
                  <a:lnTo>
                    <a:pt x="258" y="1635"/>
                  </a:lnTo>
                  <a:lnTo>
                    <a:pt x="304" y="1661"/>
                  </a:lnTo>
                  <a:lnTo>
                    <a:pt x="327" y="1673"/>
                  </a:lnTo>
                  <a:lnTo>
                    <a:pt x="353" y="1685"/>
                  </a:lnTo>
                  <a:lnTo>
                    <a:pt x="382" y="1694"/>
                  </a:lnTo>
                  <a:lnTo>
                    <a:pt x="412" y="1701"/>
                  </a:lnTo>
                  <a:lnTo>
                    <a:pt x="444" y="1707"/>
                  </a:lnTo>
                  <a:lnTo>
                    <a:pt x="478" y="1712"/>
                  </a:lnTo>
                  <a:lnTo>
                    <a:pt x="513" y="1714"/>
                  </a:lnTo>
                  <a:lnTo>
                    <a:pt x="552" y="1717"/>
                  </a:lnTo>
                  <a:lnTo>
                    <a:pt x="568" y="1715"/>
                  </a:lnTo>
                  <a:lnTo>
                    <a:pt x="583" y="1714"/>
                  </a:lnTo>
                  <a:lnTo>
                    <a:pt x="599" y="1713"/>
                  </a:lnTo>
                  <a:lnTo>
                    <a:pt x="614" y="1711"/>
                  </a:lnTo>
                  <a:lnTo>
                    <a:pt x="630" y="1707"/>
                  </a:lnTo>
                  <a:lnTo>
                    <a:pt x="643" y="1703"/>
                  </a:lnTo>
                  <a:lnTo>
                    <a:pt x="658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9" y="1681"/>
                  </a:lnTo>
                  <a:lnTo>
                    <a:pt x="711" y="1675"/>
                  </a:lnTo>
                  <a:lnTo>
                    <a:pt x="724" y="1667"/>
                  </a:lnTo>
                  <a:lnTo>
                    <a:pt x="736" y="1660"/>
                  </a:lnTo>
                  <a:lnTo>
                    <a:pt x="748" y="1651"/>
                  </a:lnTo>
                  <a:lnTo>
                    <a:pt x="759" y="1642"/>
                  </a:lnTo>
                  <a:lnTo>
                    <a:pt x="769" y="1633"/>
                  </a:lnTo>
                  <a:lnTo>
                    <a:pt x="779" y="1624"/>
                  </a:lnTo>
                  <a:lnTo>
                    <a:pt x="789" y="1613"/>
                  </a:lnTo>
                  <a:lnTo>
                    <a:pt x="799" y="1603"/>
                  </a:lnTo>
                  <a:lnTo>
                    <a:pt x="806" y="1593"/>
                  </a:lnTo>
                  <a:lnTo>
                    <a:pt x="814" y="1582"/>
                  </a:lnTo>
                  <a:lnTo>
                    <a:pt x="822" y="1571"/>
                  </a:lnTo>
                  <a:lnTo>
                    <a:pt x="829" y="1559"/>
                  </a:lnTo>
                  <a:lnTo>
                    <a:pt x="835" y="1548"/>
                  </a:lnTo>
                  <a:lnTo>
                    <a:pt x="840" y="1535"/>
                  </a:lnTo>
                  <a:lnTo>
                    <a:pt x="845" y="1524"/>
                  </a:lnTo>
                  <a:lnTo>
                    <a:pt x="849" y="1511"/>
                  </a:lnTo>
                  <a:lnTo>
                    <a:pt x="853" y="1500"/>
                  </a:lnTo>
                  <a:lnTo>
                    <a:pt x="855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9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2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2" y="1315"/>
                  </a:lnTo>
                  <a:lnTo>
                    <a:pt x="811" y="1299"/>
                  </a:lnTo>
                  <a:lnTo>
                    <a:pt x="799" y="1284"/>
                  </a:lnTo>
                  <a:lnTo>
                    <a:pt x="786" y="1268"/>
                  </a:lnTo>
                  <a:lnTo>
                    <a:pt x="772" y="1254"/>
                  </a:lnTo>
                  <a:lnTo>
                    <a:pt x="759" y="1239"/>
                  </a:lnTo>
                  <a:lnTo>
                    <a:pt x="744" y="1226"/>
                  </a:lnTo>
                  <a:lnTo>
                    <a:pt x="729" y="1212"/>
                  </a:lnTo>
                  <a:lnTo>
                    <a:pt x="714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8" y="1145"/>
                  </a:lnTo>
                  <a:lnTo>
                    <a:pt x="591" y="1126"/>
                  </a:lnTo>
                  <a:lnTo>
                    <a:pt x="553" y="1108"/>
                  </a:lnTo>
                  <a:lnTo>
                    <a:pt x="515" y="1092"/>
                  </a:lnTo>
                  <a:lnTo>
                    <a:pt x="480" y="1075"/>
                  </a:lnTo>
                  <a:lnTo>
                    <a:pt x="447" y="1059"/>
                  </a:lnTo>
                  <a:lnTo>
                    <a:pt x="418" y="1042"/>
                  </a:lnTo>
                  <a:lnTo>
                    <a:pt x="376" y="1021"/>
                  </a:lnTo>
                  <a:lnTo>
                    <a:pt x="336" y="998"/>
                  </a:lnTo>
                  <a:lnTo>
                    <a:pt x="298" y="974"/>
                  </a:lnTo>
                  <a:lnTo>
                    <a:pt x="261" y="949"/>
                  </a:lnTo>
                  <a:lnTo>
                    <a:pt x="242" y="936"/>
                  </a:lnTo>
                  <a:lnTo>
                    <a:pt x="224" y="923"/>
                  </a:lnTo>
                  <a:lnTo>
                    <a:pt x="207" y="910"/>
                  </a:lnTo>
                  <a:lnTo>
                    <a:pt x="190" y="895"/>
                  </a:lnTo>
                  <a:lnTo>
                    <a:pt x="175" y="880"/>
                  </a:lnTo>
                  <a:lnTo>
                    <a:pt x="159" y="865"/>
                  </a:lnTo>
                  <a:lnTo>
                    <a:pt x="144" y="849"/>
                  </a:lnTo>
                  <a:lnTo>
                    <a:pt x="129" y="834"/>
                  </a:lnTo>
                  <a:lnTo>
                    <a:pt x="115" y="818"/>
                  </a:lnTo>
                  <a:lnTo>
                    <a:pt x="102" y="801"/>
                  </a:lnTo>
                  <a:lnTo>
                    <a:pt x="90" y="784"/>
                  </a:lnTo>
                  <a:lnTo>
                    <a:pt x="77" y="766"/>
                  </a:lnTo>
                  <a:lnTo>
                    <a:pt x="67" y="746"/>
                  </a:lnTo>
                  <a:lnTo>
                    <a:pt x="57" y="727"/>
                  </a:lnTo>
                  <a:lnTo>
                    <a:pt x="48" y="708"/>
                  </a:lnTo>
                  <a:lnTo>
                    <a:pt x="39" y="687"/>
                  </a:lnTo>
                  <a:lnTo>
                    <a:pt x="31" y="666"/>
                  </a:lnTo>
                  <a:lnTo>
                    <a:pt x="24" y="644"/>
                  </a:lnTo>
                  <a:lnTo>
                    <a:pt x="18" y="622"/>
                  </a:lnTo>
                  <a:lnTo>
                    <a:pt x="14" y="599"/>
                  </a:lnTo>
                  <a:lnTo>
                    <a:pt x="10" y="575"/>
                  </a:lnTo>
                  <a:lnTo>
                    <a:pt x="8" y="551"/>
                  </a:lnTo>
                  <a:lnTo>
                    <a:pt x="6" y="525"/>
                  </a:lnTo>
                  <a:lnTo>
                    <a:pt x="6" y="500"/>
                  </a:lnTo>
                  <a:lnTo>
                    <a:pt x="7" y="473"/>
                  </a:lnTo>
                  <a:lnTo>
                    <a:pt x="9" y="447"/>
                  </a:lnTo>
                  <a:lnTo>
                    <a:pt x="13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2" y="325"/>
                  </a:lnTo>
                  <a:lnTo>
                    <a:pt x="53" y="301"/>
                  </a:lnTo>
                  <a:lnTo>
                    <a:pt x="66" y="278"/>
                  </a:lnTo>
                  <a:lnTo>
                    <a:pt x="78" y="257"/>
                  </a:lnTo>
                  <a:lnTo>
                    <a:pt x="93" y="235"/>
                  </a:lnTo>
                  <a:lnTo>
                    <a:pt x="109" y="215"/>
                  </a:lnTo>
                  <a:lnTo>
                    <a:pt x="125" y="195"/>
                  </a:lnTo>
                  <a:lnTo>
                    <a:pt x="142" y="177"/>
                  </a:lnTo>
                  <a:lnTo>
                    <a:pt x="161" y="159"/>
                  </a:lnTo>
                  <a:lnTo>
                    <a:pt x="180" y="142"/>
                  </a:lnTo>
                  <a:lnTo>
                    <a:pt x="201" y="125"/>
                  </a:lnTo>
                  <a:lnTo>
                    <a:pt x="222" y="110"/>
                  </a:lnTo>
                  <a:lnTo>
                    <a:pt x="244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5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3" y="29"/>
                  </a:lnTo>
                  <a:lnTo>
                    <a:pt x="420" y="21"/>
                  </a:lnTo>
                  <a:lnTo>
                    <a:pt x="447" y="15"/>
                  </a:lnTo>
                  <a:lnTo>
                    <a:pt x="475" y="10"/>
                  </a:lnTo>
                  <a:lnTo>
                    <a:pt x="503" y="5"/>
                  </a:lnTo>
                  <a:lnTo>
                    <a:pt x="531" y="3"/>
                  </a:lnTo>
                  <a:lnTo>
                    <a:pt x="560" y="0"/>
                  </a:lnTo>
                  <a:lnTo>
                    <a:pt x="588" y="0"/>
                  </a:lnTo>
                  <a:lnTo>
                    <a:pt x="626" y="0"/>
                  </a:lnTo>
                  <a:lnTo>
                    <a:pt x="663" y="2"/>
                  </a:lnTo>
                  <a:lnTo>
                    <a:pt x="698" y="4"/>
                  </a:lnTo>
                  <a:lnTo>
                    <a:pt x="729" y="7"/>
                  </a:lnTo>
                  <a:lnTo>
                    <a:pt x="761" y="11"/>
                  </a:lnTo>
                  <a:lnTo>
                    <a:pt x="792" y="15"/>
                  </a:lnTo>
                  <a:lnTo>
                    <a:pt x="822" y="21"/>
                  </a:lnTo>
                  <a:lnTo>
                    <a:pt x="852" y="27"/>
                  </a:lnTo>
                  <a:lnTo>
                    <a:pt x="881" y="33"/>
                  </a:lnTo>
                  <a:lnTo>
                    <a:pt x="912" y="41"/>
                  </a:lnTo>
                  <a:lnTo>
                    <a:pt x="942" y="49"/>
                  </a:lnTo>
                  <a:lnTo>
                    <a:pt x="973" y="58"/>
                  </a:lnTo>
                  <a:lnTo>
                    <a:pt x="1004" y="66"/>
                  </a:lnTo>
                  <a:lnTo>
                    <a:pt x="1036" y="76"/>
                  </a:lnTo>
                  <a:lnTo>
                    <a:pt x="1070" y="85"/>
                  </a:lnTo>
                  <a:lnTo>
                    <a:pt x="1105" y="97"/>
                  </a:lnTo>
                  <a:lnTo>
                    <a:pt x="1105" y="623"/>
                  </a:lnTo>
                  <a:lnTo>
                    <a:pt x="1070" y="623"/>
                  </a:lnTo>
                  <a:lnTo>
                    <a:pt x="953" y="359"/>
                  </a:lnTo>
                  <a:lnTo>
                    <a:pt x="939" y="344"/>
                  </a:lnTo>
                  <a:lnTo>
                    <a:pt x="923" y="331"/>
                  </a:lnTo>
                  <a:lnTo>
                    <a:pt x="906" y="319"/>
                  </a:lnTo>
                  <a:lnTo>
                    <a:pt x="888" y="306"/>
                  </a:lnTo>
                  <a:lnTo>
                    <a:pt x="870" y="295"/>
                  </a:lnTo>
                  <a:lnTo>
                    <a:pt x="849" y="284"/>
                  </a:lnTo>
                  <a:lnTo>
                    <a:pt x="828" y="274"/>
                  </a:lnTo>
                  <a:lnTo>
                    <a:pt x="806" y="263"/>
                  </a:lnTo>
                  <a:lnTo>
                    <a:pt x="782" y="254"/>
                  </a:lnTo>
                  <a:lnTo>
                    <a:pt x="757" y="248"/>
                  </a:lnTo>
                  <a:lnTo>
                    <a:pt x="731" y="242"/>
                  </a:lnTo>
                  <a:lnTo>
                    <a:pt x="702" y="237"/>
                  </a:lnTo>
                  <a:lnTo>
                    <a:pt x="673" y="235"/>
                  </a:lnTo>
                  <a:lnTo>
                    <a:pt x="641" y="235"/>
                  </a:lnTo>
                  <a:lnTo>
                    <a:pt x="609" y="236"/>
                  </a:lnTo>
                  <a:lnTo>
                    <a:pt x="575" y="238"/>
                  </a:lnTo>
                  <a:lnTo>
                    <a:pt x="553" y="242"/>
                  </a:lnTo>
                  <a:lnTo>
                    <a:pt x="531" y="246"/>
                  </a:lnTo>
                  <a:lnTo>
                    <a:pt x="511" y="253"/>
                  </a:lnTo>
                  <a:lnTo>
                    <a:pt x="489" y="262"/>
                  </a:lnTo>
                  <a:lnTo>
                    <a:pt x="470" y="272"/>
                  </a:lnTo>
                  <a:lnTo>
                    <a:pt x="452" y="284"/>
                  </a:lnTo>
                  <a:lnTo>
                    <a:pt x="434" y="296"/>
                  </a:lnTo>
                  <a:lnTo>
                    <a:pt x="418" y="310"/>
                  </a:lnTo>
                  <a:lnTo>
                    <a:pt x="403" y="326"/>
                  </a:lnTo>
                  <a:lnTo>
                    <a:pt x="390" y="342"/>
                  </a:lnTo>
                  <a:lnTo>
                    <a:pt x="378" y="360"/>
                  </a:lnTo>
                  <a:lnTo>
                    <a:pt x="368" y="378"/>
                  </a:lnTo>
                  <a:lnTo>
                    <a:pt x="364" y="388"/>
                  </a:lnTo>
                  <a:lnTo>
                    <a:pt x="360" y="398"/>
                  </a:lnTo>
                  <a:lnTo>
                    <a:pt x="357" y="409"/>
                  </a:lnTo>
                  <a:lnTo>
                    <a:pt x="353" y="418"/>
                  </a:lnTo>
                  <a:lnTo>
                    <a:pt x="352" y="429"/>
                  </a:lnTo>
                  <a:lnTo>
                    <a:pt x="350" y="439"/>
                  </a:lnTo>
                  <a:lnTo>
                    <a:pt x="350" y="449"/>
                  </a:lnTo>
                  <a:lnTo>
                    <a:pt x="349" y="460"/>
                  </a:lnTo>
                  <a:lnTo>
                    <a:pt x="350" y="471"/>
                  </a:lnTo>
                  <a:lnTo>
                    <a:pt x="351" y="482"/>
                  </a:lnTo>
                  <a:lnTo>
                    <a:pt x="352" y="494"/>
                  </a:lnTo>
                  <a:lnTo>
                    <a:pt x="356" y="504"/>
                  </a:lnTo>
                  <a:lnTo>
                    <a:pt x="359" y="515"/>
                  </a:lnTo>
                  <a:lnTo>
                    <a:pt x="364" y="525"/>
                  </a:lnTo>
                  <a:lnTo>
                    <a:pt x="368" y="535"/>
                  </a:lnTo>
                  <a:lnTo>
                    <a:pt x="375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9" y="601"/>
                  </a:lnTo>
                  <a:lnTo>
                    <a:pt x="437" y="617"/>
                  </a:lnTo>
                  <a:lnTo>
                    <a:pt x="457" y="633"/>
                  </a:lnTo>
                  <a:lnTo>
                    <a:pt x="477" y="649"/>
                  </a:lnTo>
                  <a:lnTo>
                    <a:pt x="498" y="662"/>
                  </a:lnTo>
                  <a:lnTo>
                    <a:pt x="520" y="676"/>
                  </a:lnTo>
                  <a:lnTo>
                    <a:pt x="541" y="690"/>
                  </a:lnTo>
                  <a:lnTo>
                    <a:pt x="563" y="701"/>
                  </a:lnTo>
                  <a:lnTo>
                    <a:pt x="583" y="712"/>
                  </a:lnTo>
                  <a:lnTo>
                    <a:pt x="604" y="722"/>
                  </a:lnTo>
                  <a:lnTo>
                    <a:pt x="631" y="736"/>
                  </a:lnTo>
                  <a:lnTo>
                    <a:pt x="658" y="751"/>
                  </a:lnTo>
                  <a:lnTo>
                    <a:pt x="685" y="766"/>
                  </a:lnTo>
                  <a:lnTo>
                    <a:pt x="712" y="780"/>
                  </a:lnTo>
                  <a:lnTo>
                    <a:pt x="740" y="794"/>
                  </a:lnTo>
                  <a:lnTo>
                    <a:pt x="767" y="809"/>
                  </a:lnTo>
                  <a:lnTo>
                    <a:pt x="795" y="822"/>
                  </a:lnTo>
                  <a:lnTo>
                    <a:pt x="822" y="837"/>
                  </a:lnTo>
                  <a:lnTo>
                    <a:pt x="851" y="851"/>
                  </a:lnTo>
                  <a:lnTo>
                    <a:pt x="877" y="866"/>
                  </a:lnTo>
                  <a:lnTo>
                    <a:pt x="904" y="881"/>
                  </a:lnTo>
                  <a:lnTo>
                    <a:pt x="929" y="898"/>
                  </a:lnTo>
                  <a:lnTo>
                    <a:pt x="954" y="915"/>
                  </a:lnTo>
                  <a:lnTo>
                    <a:pt x="977" y="932"/>
                  </a:lnTo>
                  <a:lnTo>
                    <a:pt x="1001" y="950"/>
                  </a:lnTo>
                  <a:lnTo>
                    <a:pt x="1024" y="968"/>
                  </a:lnTo>
                  <a:lnTo>
                    <a:pt x="1045" y="989"/>
                  </a:lnTo>
                  <a:lnTo>
                    <a:pt x="1066" y="1009"/>
                  </a:lnTo>
                  <a:lnTo>
                    <a:pt x="1086" y="1030"/>
                  </a:lnTo>
                  <a:lnTo>
                    <a:pt x="1104" y="1052"/>
                  </a:lnTo>
                  <a:lnTo>
                    <a:pt x="1122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9" y="1149"/>
                  </a:lnTo>
                  <a:lnTo>
                    <a:pt x="1182" y="1175"/>
                  </a:lnTo>
                  <a:lnTo>
                    <a:pt x="1194" y="1203"/>
                  </a:lnTo>
                  <a:lnTo>
                    <a:pt x="1204" y="1233"/>
                  </a:lnTo>
                  <a:lnTo>
                    <a:pt x="1212" y="1263"/>
                  </a:lnTo>
                  <a:lnTo>
                    <a:pt x="1218" y="1295"/>
                  </a:lnTo>
                  <a:lnTo>
                    <a:pt x="1222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2377" y="2416"/>
              <a:ext cx="49" cy="113"/>
            </a:xfrm>
            <a:custGeom>
              <a:avLst/>
              <a:gdLst>
                <a:gd name="T0" fmla="*/ 0 w 397"/>
                <a:gd name="T1" fmla="*/ 906 h 906"/>
                <a:gd name="T2" fmla="*/ 0 w 397"/>
                <a:gd name="T3" fmla="*/ 889 h 906"/>
                <a:gd name="T4" fmla="*/ 111 w 397"/>
                <a:gd name="T5" fmla="*/ 840 h 906"/>
                <a:gd name="T6" fmla="*/ 111 w 397"/>
                <a:gd name="T7" fmla="*/ 66 h 906"/>
                <a:gd name="T8" fmla="*/ 0 w 397"/>
                <a:gd name="T9" fmla="*/ 15 h 906"/>
                <a:gd name="T10" fmla="*/ 0 w 397"/>
                <a:gd name="T11" fmla="*/ 0 h 906"/>
                <a:gd name="T12" fmla="*/ 397 w 397"/>
                <a:gd name="T13" fmla="*/ 0 h 906"/>
                <a:gd name="T14" fmla="*/ 397 w 397"/>
                <a:gd name="T15" fmla="*/ 15 h 906"/>
                <a:gd name="T16" fmla="*/ 286 w 397"/>
                <a:gd name="T17" fmla="*/ 66 h 906"/>
                <a:gd name="T18" fmla="*/ 286 w 397"/>
                <a:gd name="T19" fmla="*/ 840 h 906"/>
                <a:gd name="T20" fmla="*/ 397 w 397"/>
                <a:gd name="T21" fmla="*/ 889 h 906"/>
                <a:gd name="T22" fmla="*/ 397 w 397"/>
                <a:gd name="T23" fmla="*/ 906 h 906"/>
                <a:gd name="T24" fmla="*/ 0 w 397"/>
                <a:gd name="T25" fmla="*/ 906 h 9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7" h="906">
                  <a:moveTo>
                    <a:pt x="0" y="906"/>
                  </a:move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7" y="0"/>
                  </a:lnTo>
                  <a:lnTo>
                    <a:pt x="397" y="15"/>
                  </a:lnTo>
                  <a:lnTo>
                    <a:pt x="286" y="66"/>
                  </a:lnTo>
                  <a:lnTo>
                    <a:pt x="286" y="840"/>
                  </a:lnTo>
                  <a:lnTo>
                    <a:pt x="397" y="889"/>
                  </a:lnTo>
                  <a:lnTo>
                    <a:pt x="397" y="906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2446" y="2412"/>
              <a:ext cx="84" cy="120"/>
            </a:xfrm>
            <a:custGeom>
              <a:avLst/>
              <a:gdLst>
                <a:gd name="T0" fmla="*/ 669 w 677"/>
                <a:gd name="T1" fmla="*/ 907 h 958"/>
                <a:gd name="T2" fmla="*/ 630 w 677"/>
                <a:gd name="T3" fmla="*/ 920 h 958"/>
                <a:gd name="T4" fmla="*/ 538 w 677"/>
                <a:gd name="T5" fmla="*/ 945 h 958"/>
                <a:gd name="T6" fmla="*/ 451 w 677"/>
                <a:gd name="T7" fmla="*/ 957 h 958"/>
                <a:gd name="T8" fmla="*/ 375 w 677"/>
                <a:gd name="T9" fmla="*/ 955 h 958"/>
                <a:gd name="T10" fmla="*/ 311 w 677"/>
                <a:gd name="T11" fmla="*/ 946 h 958"/>
                <a:gd name="T12" fmla="*/ 251 w 677"/>
                <a:gd name="T13" fmla="*/ 928 h 958"/>
                <a:gd name="T14" fmla="*/ 196 w 677"/>
                <a:gd name="T15" fmla="*/ 902 h 958"/>
                <a:gd name="T16" fmla="*/ 147 w 677"/>
                <a:gd name="T17" fmla="*/ 868 h 958"/>
                <a:gd name="T18" fmla="*/ 104 w 677"/>
                <a:gd name="T19" fmla="*/ 824 h 958"/>
                <a:gd name="T20" fmla="*/ 69 w 677"/>
                <a:gd name="T21" fmla="*/ 772 h 958"/>
                <a:gd name="T22" fmla="*/ 40 w 677"/>
                <a:gd name="T23" fmla="*/ 711 h 958"/>
                <a:gd name="T24" fmla="*/ 17 w 677"/>
                <a:gd name="T25" fmla="*/ 639 h 958"/>
                <a:gd name="T26" fmla="*/ 5 w 677"/>
                <a:gd name="T27" fmla="*/ 559 h 958"/>
                <a:gd name="T28" fmla="*/ 0 w 677"/>
                <a:gd name="T29" fmla="*/ 468 h 958"/>
                <a:gd name="T30" fmla="*/ 5 w 677"/>
                <a:gd name="T31" fmla="*/ 391 h 958"/>
                <a:gd name="T32" fmla="*/ 20 w 677"/>
                <a:gd name="T33" fmla="*/ 318 h 958"/>
                <a:gd name="T34" fmla="*/ 45 w 677"/>
                <a:gd name="T35" fmla="*/ 254 h 958"/>
                <a:gd name="T36" fmla="*/ 79 w 677"/>
                <a:gd name="T37" fmla="*/ 194 h 958"/>
                <a:gd name="T38" fmla="*/ 119 w 677"/>
                <a:gd name="T39" fmla="*/ 143 h 958"/>
                <a:gd name="T40" fmla="*/ 167 w 677"/>
                <a:gd name="T41" fmla="*/ 98 h 958"/>
                <a:gd name="T42" fmla="*/ 219 w 677"/>
                <a:gd name="T43" fmla="*/ 61 h 958"/>
                <a:gd name="T44" fmla="*/ 276 w 677"/>
                <a:gd name="T45" fmla="*/ 33 h 958"/>
                <a:gd name="T46" fmla="*/ 339 w 677"/>
                <a:gd name="T47" fmla="*/ 13 h 958"/>
                <a:gd name="T48" fmla="*/ 403 w 677"/>
                <a:gd name="T49" fmla="*/ 2 h 958"/>
                <a:gd name="T50" fmla="*/ 471 w 677"/>
                <a:gd name="T51" fmla="*/ 1 h 958"/>
                <a:gd name="T52" fmla="*/ 546 w 677"/>
                <a:gd name="T53" fmla="*/ 13 h 958"/>
                <a:gd name="T54" fmla="*/ 623 w 677"/>
                <a:gd name="T55" fmla="*/ 35 h 958"/>
                <a:gd name="T56" fmla="*/ 633 w 677"/>
                <a:gd name="T57" fmla="*/ 283 h 958"/>
                <a:gd name="T58" fmla="*/ 559 w 677"/>
                <a:gd name="T59" fmla="*/ 149 h 958"/>
                <a:gd name="T60" fmla="*/ 535 w 677"/>
                <a:gd name="T61" fmla="*/ 140 h 958"/>
                <a:gd name="T62" fmla="*/ 505 w 677"/>
                <a:gd name="T63" fmla="*/ 131 h 958"/>
                <a:gd name="T64" fmla="*/ 473 w 677"/>
                <a:gd name="T65" fmla="*/ 125 h 958"/>
                <a:gd name="T66" fmla="*/ 443 w 677"/>
                <a:gd name="T67" fmla="*/ 122 h 958"/>
                <a:gd name="T68" fmla="*/ 375 w 677"/>
                <a:gd name="T69" fmla="*/ 131 h 958"/>
                <a:gd name="T70" fmla="*/ 331 w 677"/>
                <a:gd name="T71" fmla="*/ 148 h 958"/>
                <a:gd name="T72" fmla="*/ 300 w 677"/>
                <a:gd name="T73" fmla="*/ 169 h 958"/>
                <a:gd name="T74" fmla="*/ 273 w 677"/>
                <a:gd name="T75" fmla="*/ 195 h 958"/>
                <a:gd name="T76" fmla="*/ 247 w 677"/>
                <a:gd name="T77" fmla="*/ 229 h 958"/>
                <a:gd name="T78" fmla="*/ 227 w 677"/>
                <a:gd name="T79" fmla="*/ 268 h 958"/>
                <a:gd name="T80" fmla="*/ 210 w 677"/>
                <a:gd name="T81" fmla="*/ 317 h 958"/>
                <a:gd name="T82" fmla="*/ 198 w 677"/>
                <a:gd name="T83" fmla="*/ 373 h 958"/>
                <a:gd name="T84" fmla="*/ 193 w 677"/>
                <a:gd name="T85" fmla="*/ 439 h 958"/>
                <a:gd name="T86" fmla="*/ 194 w 677"/>
                <a:gd name="T87" fmla="*/ 510 h 958"/>
                <a:gd name="T88" fmla="*/ 199 w 677"/>
                <a:gd name="T89" fmla="*/ 576 h 958"/>
                <a:gd name="T90" fmla="*/ 212 w 677"/>
                <a:gd name="T91" fmla="*/ 633 h 958"/>
                <a:gd name="T92" fmla="*/ 228 w 677"/>
                <a:gd name="T93" fmla="*/ 683 h 958"/>
                <a:gd name="T94" fmla="*/ 247 w 677"/>
                <a:gd name="T95" fmla="*/ 726 h 958"/>
                <a:gd name="T96" fmla="*/ 271 w 677"/>
                <a:gd name="T97" fmla="*/ 762 h 958"/>
                <a:gd name="T98" fmla="*/ 297 w 677"/>
                <a:gd name="T99" fmla="*/ 790 h 958"/>
                <a:gd name="T100" fmla="*/ 326 w 677"/>
                <a:gd name="T101" fmla="*/ 810 h 958"/>
                <a:gd name="T102" fmla="*/ 358 w 677"/>
                <a:gd name="T103" fmla="*/ 826 h 958"/>
                <a:gd name="T104" fmla="*/ 391 w 677"/>
                <a:gd name="T105" fmla="*/ 834 h 958"/>
                <a:gd name="T106" fmla="*/ 424 w 677"/>
                <a:gd name="T107" fmla="*/ 837 h 958"/>
                <a:gd name="T108" fmla="*/ 461 w 677"/>
                <a:gd name="T109" fmla="*/ 836 h 958"/>
                <a:gd name="T110" fmla="*/ 493 w 677"/>
                <a:gd name="T111" fmla="*/ 833 h 958"/>
                <a:gd name="T112" fmla="*/ 523 w 677"/>
                <a:gd name="T113" fmla="*/ 827 h 958"/>
                <a:gd name="T114" fmla="*/ 555 w 677"/>
                <a:gd name="T115" fmla="*/ 816 h 958"/>
                <a:gd name="T116" fmla="*/ 591 w 677"/>
                <a:gd name="T117" fmla="*/ 801 h 958"/>
                <a:gd name="T118" fmla="*/ 677 w 677"/>
                <a:gd name="T119" fmla="*/ 665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7" h="958">
                  <a:moveTo>
                    <a:pt x="677" y="903"/>
                  </a:moveTo>
                  <a:lnTo>
                    <a:pt x="674" y="906"/>
                  </a:lnTo>
                  <a:lnTo>
                    <a:pt x="669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0" y="920"/>
                  </a:lnTo>
                  <a:lnTo>
                    <a:pt x="598" y="929"/>
                  </a:lnTo>
                  <a:lnTo>
                    <a:pt x="567" y="938"/>
                  </a:lnTo>
                  <a:lnTo>
                    <a:pt x="538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0" y="958"/>
                  </a:lnTo>
                  <a:lnTo>
                    <a:pt x="398" y="957"/>
                  </a:lnTo>
                  <a:lnTo>
                    <a:pt x="375" y="955"/>
                  </a:lnTo>
                  <a:lnTo>
                    <a:pt x="353" y="953"/>
                  </a:lnTo>
                  <a:lnTo>
                    <a:pt x="332" y="950"/>
                  </a:lnTo>
                  <a:lnTo>
                    <a:pt x="311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1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7" y="868"/>
                  </a:lnTo>
                  <a:lnTo>
                    <a:pt x="133" y="854"/>
                  </a:lnTo>
                  <a:lnTo>
                    <a:pt x="118" y="840"/>
                  </a:lnTo>
                  <a:lnTo>
                    <a:pt x="104" y="824"/>
                  </a:lnTo>
                  <a:lnTo>
                    <a:pt x="92" y="808"/>
                  </a:lnTo>
                  <a:lnTo>
                    <a:pt x="80" y="790"/>
                  </a:lnTo>
                  <a:lnTo>
                    <a:pt x="69" y="772"/>
                  </a:lnTo>
                  <a:lnTo>
                    <a:pt x="58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7" y="639"/>
                  </a:lnTo>
                  <a:lnTo>
                    <a:pt x="12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2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2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0" y="318"/>
                  </a:lnTo>
                  <a:lnTo>
                    <a:pt x="28" y="297"/>
                  </a:lnTo>
                  <a:lnTo>
                    <a:pt x="36" y="274"/>
                  </a:lnTo>
                  <a:lnTo>
                    <a:pt x="45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79" y="194"/>
                  </a:lnTo>
                  <a:lnTo>
                    <a:pt x="92" y="177"/>
                  </a:lnTo>
                  <a:lnTo>
                    <a:pt x="105" y="159"/>
                  </a:lnTo>
                  <a:lnTo>
                    <a:pt x="119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3" y="85"/>
                  </a:lnTo>
                  <a:lnTo>
                    <a:pt x="200" y="72"/>
                  </a:lnTo>
                  <a:lnTo>
                    <a:pt x="219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6" y="33"/>
                  </a:lnTo>
                  <a:lnTo>
                    <a:pt x="297" y="25"/>
                  </a:lnTo>
                  <a:lnTo>
                    <a:pt x="317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1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7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0" y="8"/>
                  </a:lnTo>
                  <a:lnTo>
                    <a:pt x="546" y="13"/>
                  </a:lnTo>
                  <a:lnTo>
                    <a:pt x="571" y="20"/>
                  </a:lnTo>
                  <a:lnTo>
                    <a:pt x="597" y="27"/>
                  </a:lnTo>
                  <a:lnTo>
                    <a:pt x="623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3" y="161"/>
                  </a:lnTo>
                  <a:lnTo>
                    <a:pt x="572" y="155"/>
                  </a:lnTo>
                  <a:lnTo>
                    <a:pt x="559" y="149"/>
                  </a:lnTo>
                  <a:lnTo>
                    <a:pt x="552" y="146"/>
                  </a:lnTo>
                  <a:lnTo>
                    <a:pt x="542" y="143"/>
                  </a:lnTo>
                  <a:lnTo>
                    <a:pt x="535" y="140"/>
                  </a:lnTo>
                  <a:lnTo>
                    <a:pt x="524" y="137"/>
                  </a:lnTo>
                  <a:lnTo>
                    <a:pt x="515" y="134"/>
                  </a:lnTo>
                  <a:lnTo>
                    <a:pt x="505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3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5" y="131"/>
                  </a:lnTo>
                  <a:lnTo>
                    <a:pt x="353" y="139"/>
                  </a:lnTo>
                  <a:lnTo>
                    <a:pt x="342" y="144"/>
                  </a:lnTo>
                  <a:lnTo>
                    <a:pt x="331" y="148"/>
                  </a:lnTo>
                  <a:lnTo>
                    <a:pt x="321" y="155"/>
                  </a:lnTo>
                  <a:lnTo>
                    <a:pt x="310" y="161"/>
                  </a:lnTo>
                  <a:lnTo>
                    <a:pt x="300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5" y="216"/>
                  </a:lnTo>
                  <a:lnTo>
                    <a:pt x="247" y="229"/>
                  </a:lnTo>
                  <a:lnTo>
                    <a:pt x="240" y="241"/>
                  </a:lnTo>
                  <a:lnTo>
                    <a:pt x="233" y="255"/>
                  </a:lnTo>
                  <a:lnTo>
                    <a:pt x="227" y="268"/>
                  </a:lnTo>
                  <a:lnTo>
                    <a:pt x="220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199" y="576"/>
                  </a:lnTo>
                  <a:lnTo>
                    <a:pt x="203" y="596"/>
                  </a:lnTo>
                  <a:lnTo>
                    <a:pt x="207" y="615"/>
                  </a:lnTo>
                  <a:lnTo>
                    <a:pt x="212" y="633"/>
                  </a:lnTo>
                  <a:lnTo>
                    <a:pt x="216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3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79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6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6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79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3" y="837"/>
                  </a:lnTo>
                  <a:lnTo>
                    <a:pt x="424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2" y="835"/>
                  </a:lnTo>
                  <a:lnTo>
                    <a:pt x="482" y="834"/>
                  </a:lnTo>
                  <a:lnTo>
                    <a:pt x="493" y="833"/>
                  </a:lnTo>
                  <a:lnTo>
                    <a:pt x="503" y="832"/>
                  </a:lnTo>
                  <a:lnTo>
                    <a:pt x="513" y="830"/>
                  </a:lnTo>
                  <a:lnTo>
                    <a:pt x="523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6" y="811"/>
                  </a:lnTo>
                  <a:lnTo>
                    <a:pt x="578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7" y="665"/>
                  </a:lnTo>
                  <a:lnTo>
                    <a:pt x="677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2551" y="2416"/>
              <a:ext cx="82" cy="113"/>
            </a:xfrm>
            <a:custGeom>
              <a:avLst/>
              <a:gdLst>
                <a:gd name="T0" fmla="*/ 614 w 657"/>
                <a:gd name="T1" fmla="*/ 906 h 906"/>
                <a:gd name="T2" fmla="*/ 0 w 657"/>
                <a:gd name="T3" fmla="*/ 906 h 906"/>
                <a:gd name="T4" fmla="*/ 0 w 657"/>
                <a:gd name="T5" fmla="*/ 889 h 906"/>
                <a:gd name="T6" fmla="*/ 111 w 657"/>
                <a:gd name="T7" fmla="*/ 840 h 906"/>
                <a:gd name="T8" fmla="*/ 111 w 657"/>
                <a:gd name="T9" fmla="*/ 66 h 906"/>
                <a:gd name="T10" fmla="*/ 0 w 657"/>
                <a:gd name="T11" fmla="*/ 15 h 906"/>
                <a:gd name="T12" fmla="*/ 0 w 657"/>
                <a:gd name="T13" fmla="*/ 0 h 906"/>
                <a:gd name="T14" fmla="*/ 616 w 657"/>
                <a:gd name="T15" fmla="*/ 0 h 906"/>
                <a:gd name="T16" fmla="*/ 616 w 657"/>
                <a:gd name="T17" fmla="*/ 227 h 906"/>
                <a:gd name="T18" fmla="*/ 600 w 657"/>
                <a:gd name="T19" fmla="*/ 227 h 906"/>
                <a:gd name="T20" fmla="*/ 555 w 657"/>
                <a:gd name="T21" fmla="*/ 116 h 906"/>
                <a:gd name="T22" fmla="*/ 288 w 657"/>
                <a:gd name="T23" fmla="*/ 116 h 906"/>
                <a:gd name="T24" fmla="*/ 288 w 657"/>
                <a:gd name="T25" fmla="*/ 382 h 906"/>
                <a:gd name="T26" fmla="*/ 454 w 657"/>
                <a:gd name="T27" fmla="*/ 382 h 906"/>
                <a:gd name="T28" fmla="*/ 498 w 657"/>
                <a:gd name="T29" fmla="*/ 292 h 906"/>
                <a:gd name="T30" fmla="*/ 514 w 657"/>
                <a:gd name="T31" fmla="*/ 292 h 906"/>
                <a:gd name="T32" fmla="*/ 514 w 657"/>
                <a:gd name="T33" fmla="*/ 584 h 906"/>
                <a:gd name="T34" fmla="*/ 498 w 657"/>
                <a:gd name="T35" fmla="*/ 584 h 906"/>
                <a:gd name="T36" fmla="*/ 454 w 657"/>
                <a:gd name="T37" fmla="*/ 498 h 906"/>
                <a:gd name="T38" fmla="*/ 288 w 657"/>
                <a:gd name="T39" fmla="*/ 498 h 906"/>
                <a:gd name="T40" fmla="*/ 288 w 657"/>
                <a:gd name="T41" fmla="*/ 788 h 906"/>
                <a:gd name="T42" fmla="*/ 566 w 657"/>
                <a:gd name="T43" fmla="*/ 788 h 906"/>
                <a:gd name="T44" fmla="*/ 640 w 657"/>
                <a:gd name="T45" fmla="*/ 687 h 906"/>
                <a:gd name="T46" fmla="*/ 657 w 657"/>
                <a:gd name="T47" fmla="*/ 694 h 906"/>
                <a:gd name="T48" fmla="*/ 614 w 657"/>
                <a:gd name="T49" fmla="*/ 906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5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4" y="382"/>
                  </a:lnTo>
                  <a:lnTo>
                    <a:pt x="498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8" y="584"/>
                  </a:lnTo>
                  <a:lnTo>
                    <a:pt x="454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704" y="2416"/>
              <a:ext cx="112" cy="113"/>
            </a:xfrm>
            <a:custGeom>
              <a:avLst/>
              <a:gdLst>
                <a:gd name="T0" fmla="*/ 511 w 897"/>
                <a:gd name="T1" fmla="*/ 906 h 906"/>
                <a:gd name="T2" fmla="*/ 511 w 897"/>
                <a:gd name="T3" fmla="*/ 889 h 906"/>
                <a:gd name="T4" fmla="*/ 610 w 897"/>
                <a:gd name="T5" fmla="*/ 840 h 906"/>
                <a:gd name="T6" fmla="*/ 610 w 897"/>
                <a:gd name="T7" fmla="*/ 505 h 906"/>
                <a:gd name="T8" fmla="*/ 293 w 897"/>
                <a:gd name="T9" fmla="*/ 505 h 906"/>
                <a:gd name="T10" fmla="*/ 293 w 897"/>
                <a:gd name="T11" fmla="*/ 840 h 906"/>
                <a:gd name="T12" fmla="*/ 392 w 897"/>
                <a:gd name="T13" fmla="*/ 889 h 906"/>
                <a:gd name="T14" fmla="*/ 392 w 897"/>
                <a:gd name="T15" fmla="*/ 906 h 906"/>
                <a:gd name="T16" fmla="*/ 7 w 897"/>
                <a:gd name="T17" fmla="*/ 906 h 906"/>
                <a:gd name="T18" fmla="*/ 7 w 897"/>
                <a:gd name="T19" fmla="*/ 889 h 906"/>
                <a:gd name="T20" fmla="*/ 118 w 897"/>
                <a:gd name="T21" fmla="*/ 840 h 906"/>
                <a:gd name="T22" fmla="*/ 118 w 897"/>
                <a:gd name="T23" fmla="*/ 66 h 906"/>
                <a:gd name="T24" fmla="*/ 0 w 897"/>
                <a:gd name="T25" fmla="*/ 15 h 906"/>
                <a:gd name="T26" fmla="*/ 0 w 897"/>
                <a:gd name="T27" fmla="*/ 0 h 906"/>
                <a:gd name="T28" fmla="*/ 393 w 897"/>
                <a:gd name="T29" fmla="*/ 0 h 906"/>
                <a:gd name="T30" fmla="*/ 393 w 897"/>
                <a:gd name="T31" fmla="*/ 15 h 906"/>
                <a:gd name="T32" fmla="*/ 293 w 897"/>
                <a:gd name="T33" fmla="*/ 66 h 906"/>
                <a:gd name="T34" fmla="*/ 293 w 897"/>
                <a:gd name="T35" fmla="*/ 389 h 906"/>
                <a:gd name="T36" fmla="*/ 610 w 897"/>
                <a:gd name="T37" fmla="*/ 389 h 906"/>
                <a:gd name="T38" fmla="*/ 610 w 897"/>
                <a:gd name="T39" fmla="*/ 66 h 906"/>
                <a:gd name="T40" fmla="*/ 511 w 897"/>
                <a:gd name="T41" fmla="*/ 15 h 906"/>
                <a:gd name="T42" fmla="*/ 511 w 897"/>
                <a:gd name="T43" fmla="*/ 0 h 906"/>
                <a:gd name="T44" fmla="*/ 897 w 897"/>
                <a:gd name="T45" fmla="*/ 0 h 906"/>
                <a:gd name="T46" fmla="*/ 897 w 897"/>
                <a:gd name="T47" fmla="*/ 15 h 906"/>
                <a:gd name="T48" fmla="*/ 786 w 897"/>
                <a:gd name="T49" fmla="*/ 66 h 906"/>
                <a:gd name="T50" fmla="*/ 786 w 897"/>
                <a:gd name="T51" fmla="*/ 840 h 906"/>
                <a:gd name="T52" fmla="*/ 897 w 897"/>
                <a:gd name="T53" fmla="*/ 889 h 906"/>
                <a:gd name="T54" fmla="*/ 897 w 897"/>
                <a:gd name="T55" fmla="*/ 906 h 906"/>
                <a:gd name="T56" fmla="*/ 511 w 897"/>
                <a:gd name="T57" fmla="*/ 906 h 90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97" h="906">
                  <a:moveTo>
                    <a:pt x="511" y="906"/>
                  </a:moveTo>
                  <a:lnTo>
                    <a:pt x="511" y="889"/>
                  </a:lnTo>
                  <a:lnTo>
                    <a:pt x="610" y="840"/>
                  </a:lnTo>
                  <a:lnTo>
                    <a:pt x="610" y="505"/>
                  </a:lnTo>
                  <a:lnTo>
                    <a:pt x="293" y="505"/>
                  </a:lnTo>
                  <a:lnTo>
                    <a:pt x="293" y="840"/>
                  </a:lnTo>
                  <a:lnTo>
                    <a:pt x="392" y="889"/>
                  </a:lnTo>
                  <a:lnTo>
                    <a:pt x="392" y="906"/>
                  </a:lnTo>
                  <a:lnTo>
                    <a:pt x="7" y="906"/>
                  </a:lnTo>
                  <a:lnTo>
                    <a:pt x="7" y="889"/>
                  </a:lnTo>
                  <a:lnTo>
                    <a:pt x="118" y="840"/>
                  </a:lnTo>
                  <a:lnTo>
                    <a:pt x="118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3" y="0"/>
                  </a:lnTo>
                  <a:lnTo>
                    <a:pt x="393" y="15"/>
                  </a:lnTo>
                  <a:lnTo>
                    <a:pt x="293" y="66"/>
                  </a:lnTo>
                  <a:lnTo>
                    <a:pt x="293" y="389"/>
                  </a:lnTo>
                  <a:lnTo>
                    <a:pt x="610" y="389"/>
                  </a:lnTo>
                  <a:lnTo>
                    <a:pt x="610" y="66"/>
                  </a:lnTo>
                  <a:lnTo>
                    <a:pt x="511" y="15"/>
                  </a:lnTo>
                  <a:lnTo>
                    <a:pt x="511" y="0"/>
                  </a:lnTo>
                  <a:lnTo>
                    <a:pt x="897" y="0"/>
                  </a:lnTo>
                  <a:lnTo>
                    <a:pt x="897" y="15"/>
                  </a:lnTo>
                  <a:lnTo>
                    <a:pt x="786" y="66"/>
                  </a:lnTo>
                  <a:lnTo>
                    <a:pt x="786" y="840"/>
                  </a:lnTo>
                  <a:lnTo>
                    <a:pt x="897" y="889"/>
                  </a:lnTo>
                  <a:lnTo>
                    <a:pt x="897" y="906"/>
                  </a:lnTo>
                  <a:lnTo>
                    <a:pt x="511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2831" y="2412"/>
              <a:ext cx="95" cy="120"/>
            </a:xfrm>
            <a:custGeom>
              <a:avLst/>
              <a:gdLst>
                <a:gd name="T0" fmla="*/ 751 w 754"/>
                <a:gd name="T1" fmla="*/ 555 h 958"/>
                <a:gd name="T2" fmla="*/ 733 w 754"/>
                <a:gd name="T3" fmla="*/ 649 h 958"/>
                <a:gd name="T4" fmla="*/ 702 w 754"/>
                <a:gd name="T5" fmla="*/ 734 h 958"/>
                <a:gd name="T6" fmla="*/ 659 w 754"/>
                <a:gd name="T7" fmla="*/ 807 h 958"/>
                <a:gd name="T8" fmla="*/ 607 w 754"/>
                <a:gd name="T9" fmla="*/ 867 h 958"/>
                <a:gd name="T10" fmla="*/ 545 w 754"/>
                <a:gd name="T11" fmla="*/ 912 h 958"/>
                <a:gd name="T12" fmla="*/ 473 w 754"/>
                <a:gd name="T13" fmla="*/ 944 h 958"/>
                <a:gd name="T14" fmla="*/ 396 w 754"/>
                <a:gd name="T15" fmla="*/ 957 h 958"/>
                <a:gd name="T16" fmla="*/ 307 w 754"/>
                <a:gd name="T17" fmla="*/ 952 h 958"/>
                <a:gd name="T18" fmla="*/ 225 w 754"/>
                <a:gd name="T19" fmla="*/ 927 h 958"/>
                <a:gd name="T20" fmla="*/ 157 w 754"/>
                <a:gd name="T21" fmla="*/ 884 h 958"/>
                <a:gd name="T22" fmla="*/ 102 w 754"/>
                <a:gd name="T23" fmla="*/ 827 h 958"/>
                <a:gd name="T24" fmla="*/ 59 w 754"/>
                <a:gd name="T25" fmla="*/ 759 h 958"/>
                <a:gd name="T26" fmla="*/ 28 w 754"/>
                <a:gd name="T27" fmla="*/ 680 h 958"/>
                <a:gd name="T28" fmla="*/ 8 w 754"/>
                <a:gd name="T29" fmla="*/ 593 h 958"/>
                <a:gd name="T30" fmla="*/ 0 w 754"/>
                <a:gd name="T31" fmla="*/ 502 h 958"/>
                <a:gd name="T32" fmla="*/ 3 w 754"/>
                <a:gd name="T33" fmla="*/ 402 h 958"/>
                <a:gd name="T34" fmla="*/ 22 w 754"/>
                <a:gd name="T35" fmla="*/ 308 h 958"/>
                <a:gd name="T36" fmla="*/ 52 w 754"/>
                <a:gd name="T37" fmla="*/ 224 h 958"/>
                <a:gd name="T38" fmla="*/ 94 w 754"/>
                <a:gd name="T39" fmla="*/ 151 h 958"/>
                <a:gd name="T40" fmla="*/ 146 w 754"/>
                <a:gd name="T41" fmla="*/ 91 h 958"/>
                <a:gd name="T42" fmla="*/ 208 w 754"/>
                <a:gd name="T43" fmla="*/ 45 h 958"/>
                <a:gd name="T44" fmla="*/ 279 w 754"/>
                <a:gd name="T45" fmla="*/ 13 h 958"/>
                <a:gd name="T46" fmla="*/ 356 w 754"/>
                <a:gd name="T47" fmla="*/ 1 h 958"/>
                <a:gd name="T48" fmla="*/ 446 w 754"/>
                <a:gd name="T49" fmla="*/ 6 h 958"/>
                <a:gd name="T50" fmla="*/ 528 w 754"/>
                <a:gd name="T51" fmla="*/ 30 h 958"/>
                <a:gd name="T52" fmla="*/ 596 w 754"/>
                <a:gd name="T53" fmla="*/ 72 h 958"/>
                <a:gd name="T54" fmla="*/ 651 w 754"/>
                <a:gd name="T55" fmla="*/ 129 h 958"/>
                <a:gd name="T56" fmla="*/ 695 w 754"/>
                <a:gd name="T57" fmla="*/ 197 h 958"/>
                <a:gd name="T58" fmla="*/ 726 w 754"/>
                <a:gd name="T59" fmla="*/ 276 h 958"/>
                <a:gd name="T60" fmla="*/ 746 w 754"/>
                <a:gd name="T61" fmla="*/ 364 h 958"/>
                <a:gd name="T62" fmla="*/ 754 w 754"/>
                <a:gd name="T63" fmla="*/ 456 h 958"/>
                <a:gd name="T64" fmla="*/ 567 w 754"/>
                <a:gd name="T65" fmla="*/ 487 h 958"/>
                <a:gd name="T66" fmla="*/ 565 w 754"/>
                <a:gd name="T67" fmla="*/ 404 h 958"/>
                <a:gd name="T68" fmla="*/ 554 w 754"/>
                <a:gd name="T69" fmla="*/ 317 h 958"/>
                <a:gd name="T70" fmla="*/ 530 w 754"/>
                <a:gd name="T71" fmla="*/ 234 h 958"/>
                <a:gd name="T72" fmla="*/ 486 w 754"/>
                <a:gd name="T73" fmla="*/ 169 h 958"/>
                <a:gd name="T74" fmla="*/ 438 w 754"/>
                <a:gd name="T75" fmla="*/ 136 h 958"/>
                <a:gd name="T76" fmla="*/ 399 w 754"/>
                <a:gd name="T77" fmla="*/ 126 h 958"/>
                <a:gd name="T78" fmla="*/ 351 w 754"/>
                <a:gd name="T79" fmla="*/ 127 h 958"/>
                <a:gd name="T80" fmla="*/ 307 w 754"/>
                <a:gd name="T81" fmla="*/ 140 h 958"/>
                <a:gd name="T82" fmla="*/ 271 w 754"/>
                <a:gd name="T83" fmla="*/ 166 h 958"/>
                <a:gd name="T84" fmla="*/ 241 w 754"/>
                <a:gd name="T85" fmla="*/ 202 h 958"/>
                <a:gd name="T86" fmla="*/ 210 w 754"/>
                <a:gd name="T87" fmla="*/ 267 h 958"/>
                <a:gd name="T88" fmla="*/ 187 w 754"/>
                <a:gd name="T89" fmla="*/ 370 h 958"/>
                <a:gd name="T90" fmla="*/ 183 w 754"/>
                <a:gd name="T91" fmla="*/ 458 h 958"/>
                <a:gd name="T92" fmla="*/ 186 w 754"/>
                <a:gd name="T93" fmla="*/ 543 h 958"/>
                <a:gd name="T94" fmla="*/ 198 w 754"/>
                <a:gd name="T95" fmla="*/ 633 h 958"/>
                <a:gd name="T96" fmla="*/ 223 w 754"/>
                <a:gd name="T97" fmla="*/ 720 h 958"/>
                <a:gd name="T98" fmla="*/ 266 w 754"/>
                <a:gd name="T99" fmla="*/ 788 h 958"/>
                <a:gd name="T100" fmla="*/ 313 w 754"/>
                <a:gd name="T101" fmla="*/ 822 h 958"/>
                <a:gd name="T102" fmla="*/ 351 w 754"/>
                <a:gd name="T103" fmla="*/ 832 h 958"/>
                <a:gd name="T104" fmla="*/ 402 w 754"/>
                <a:gd name="T105" fmla="*/ 832 h 958"/>
                <a:gd name="T106" fmla="*/ 453 w 754"/>
                <a:gd name="T107" fmla="*/ 816 h 958"/>
                <a:gd name="T108" fmla="*/ 491 w 754"/>
                <a:gd name="T109" fmla="*/ 785 h 958"/>
                <a:gd name="T110" fmla="*/ 520 w 754"/>
                <a:gd name="T111" fmla="*/ 747 h 958"/>
                <a:gd name="T112" fmla="*/ 548 w 754"/>
                <a:gd name="T113" fmla="*/ 675 h 958"/>
                <a:gd name="T114" fmla="*/ 564 w 754"/>
                <a:gd name="T115" fmla="*/ 570 h 9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54" h="958">
                  <a:moveTo>
                    <a:pt x="754" y="478"/>
                  </a:moveTo>
                  <a:lnTo>
                    <a:pt x="754" y="504"/>
                  </a:lnTo>
                  <a:lnTo>
                    <a:pt x="753" y="530"/>
                  </a:lnTo>
                  <a:lnTo>
                    <a:pt x="751" y="555"/>
                  </a:lnTo>
                  <a:lnTo>
                    <a:pt x="747" y="579"/>
                  </a:lnTo>
                  <a:lnTo>
                    <a:pt x="743" y="603"/>
                  </a:lnTo>
                  <a:lnTo>
                    <a:pt x="738" y="627"/>
                  </a:lnTo>
                  <a:lnTo>
                    <a:pt x="733" y="649"/>
                  </a:lnTo>
                  <a:lnTo>
                    <a:pt x="726" y="671"/>
                  </a:lnTo>
                  <a:lnTo>
                    <a:pt x="719" y="692"/>
                  </a:lnTo>
                  <a:lnTo>
                    <a:pt x="710" y="714"/>
                  </a:lnTo>
                  <a:lnTo>
                    <a:pt x="702" y="734"/>
                  </a:lnTo>
                  <a:lnTo>
                    <a:pt x="692" y="754"/>
                  </a:lnTo>
                  <a:lnTo>
                    <a:pt x="682" y="772"/>
                  </a:lnTo>
                  <a:lnTo>
                    <a:pt x="672" y="790"/>
                  </a:lnTo>
                  <a:lnTo>
                    <a:pt x="659" y="807"/>
                  </a:lnTo>
                  <a:lnTo>
                    <a:pt x="648" y="823"/>
                  </a:lnTo>
                  <a:lnTo>
                    <a:pt x="634" y="839"/>
                  </a:lnTo>
                  <a:lnTo>
                    <a:pt x="621" y="853"/>
                  </a:lnTo>
                  <a:lnTo>
                    <a:pt x="607" y="867"/>
                  </a:lnTo>
                  <a:lnTo>
                    <a:pt x="592" y="879"/>
                  </a:lnTo>
                  <a:lnTo>
                    <a:pt x="576" y="892"/>
                  </a:lnTo>
                  <a:lnTo>
                    <a:pt x="561" y="902"/>
                  </a:lnTo>
                  <a:lnTo>
                    <a:pt x="545" y="912"/>
                  </a:lnTo>
                  <a:lnTo>
                    <a:pt x="528" y="923"/>
                  </a:lnTo>
                  <a:lnTo>
                    <a:pt x="510" y="930"/>
                  </a:lnTo>
                  <a:lnTo>
                    <a:pt x="491" y="937"/>
                  </a:lnTo>
                  <a:lnTo>
                    <a:pt x="473" y="944"/>
                  </a:lnTo>
                  <a:lnTo>
                    <a:pt x="455" y="949"/>
                  </a:lnTo>
                  <a:lnTo>
                    <a:pt x="436" y="952"/>
                  </a:lnTo>
                  <a:lnTo>
                    <a:pt x="417" y="955"/>
                  </a:lnTo>
                  <a:lnTo>
                    <a:pt x="396" y="957"/>
                  </a:lnTo>
                  <a:lnTo>
                    <a:pt x="376" y="958"/>
                  </a:lnTo>
                  <a:lnTo>
                    <a:pt x="352" y="957"/>
                  </a:lnTo>
                  <a:lnTo>
                    <a:pt x="328" y="955"/>
                  </a:lnTo>
                  <a:lnTo>
                    <a:pt x="307" y="952"/>
                  </a:lnTo>
                  <a:lnTo>
                    <a:pt x="285" y="947"/>
                  </a:lnTo>
                  <a:lnTo>
                    <a:pt x="264" y="942"/>
                  </a:lnTo>
                  <a:lnTo>
                    <a:pt x="245" y="935"/>
                  </a:lnTo>
                  <a:lnTo>
                    <a:pt x="225" y="927"/>
                  </a:lnTo>
                  <a:lnTo>
                    <a:pt x="207" y="917"/>
                  </a:lnTo>
                  <a:lnTo>
                    <a:pt x="189" y="907"/>
                  </a:lnTo>
                  <a:lnTo>
                    <a:pt x="173" y="895"/>
                  </a:lnTo>
                  <a:lnTo>
                    <a:pt x="157" y="884"/>
                  </a:lnTo>
                  <a:lnTo>
                    <a:pt x="143" y="871"/>
                  </a:lnTo>
                  <a:lnTo>
                    <a:pt x="128" y="858"/>
                  </a:lnTo>
                  <a:lnTo>
                    <a:pt x="114" y="843"/>
                  </a:lnTo>
                  <a:lnTo>
                    <a:pt x="102" y="827"/>
                  </a:lnTo>
                  <a:lnTo>
                    <a:pt x="91" y="811"/>
                  </a:lnTo>
                  <a:lnTo>
                    <a:pt x="79" y="794"/>
                  </a:lnTo>
                  <a:lnTo>
                    <a:pt x="68" y="777"/>
                  </a:lnTo>
                  <a:lnTo>
                    <a:pt x="59" y="759"/>
                  </a:lnTo>
                  <a:lnTo>
                    <a:pt x="50" y="740"/>
                  </a:lnTo>
                  <a:lnTo>
                    <a:pt x="42" y="721"/>
                  </a:lnTo>
                  <a:lnTo>
                    <a:pt x="34" y="700"/>
                  </a:lnTo>
                  <a:lnTo>
                    <a:pt x="28" y="680"/>
                  </a:lnTo>
                  <a:lnTo>
                    <a:pt x="22" y="658"/>
                  </a:lnTo>
                  <a:lnTo>
                    <a:pt x="17" y="637"/>
                  </a:lnTo>
                  <a:lnTo>
                    <a:pt x="12" y="614"/>
                  </a:lnTo>
                  <a:lnTo>
                    <a:pt x="8" y="593"/>
                  </a:lnTo>
                  <a:lnTo>
                    <a:pt x="6" y="570"/>
                  </a:lnTo>
                  <a:lnTo>
                    <a:pt x="3" y="547"/>
                  </a:lnTo>
                  <a:lnTo>
                    <a:pt x="1" y="525"/>
                  </a:lnTo>
                  <a:lnTo>
                    <a:pt x="0" y="502"/>
                  </a:lnTo>
                  <a:lnTo>
                    <a:pt x="0" y="478"/>
                  </a:lnTo>
                  <a:lnTo>
                    <a:pt x="0" y="453"/>
                  </a:lnTo>
                  <a:lnTo>
                    <a:pt x="1" y="427"/>
                  </a:lnTo>
                  <a:lnTo>
                    <a:pt x="3" y="402"/>
                  </a:lnTo>
                  <a:lnTo>
                    <a:pt x="7" y="378"/>
                  </a:lnTo>
                  <a:lnTo>
                    <a:pt x="10" y="355"/>
                  </a:lnTo>
                  <a:lnTo>
                    <a:pt x="16" y="332"/>
                  </a:lnTo>
                  <a:lnTo>
                    <a:pt x="22" y="308"/>
                  </a:lnTo>
                  <a:lnTo>
                    <a:pt x="27" y="287"/>
                  </a:lnTo>
                  <a:lnTo>
                    <a:pt x="35" y="265"/>
                  </a:lnTo>
                  <a:lnTo>
                    <a:pt x="43" y="244"/>
                  </a:lnTo>
                  <a:lnTo>
                    <a:pt x="52" y="224"/>
                  </a:lnTo>
                  <a:lnTo>
                    <a:pt x="61" y="204"/>
                  </a:lnTo>
                  <a:lnTo>
                    <a:pt x="71" y="186"/>
                  </a:lnTo>
                  <a:lnTo>
                    <a:pt x="82" y="168"/>
                  </a:lnTo>
                  <a:lnTo>
                    <a:pt x="94" y="151"/>
                  </a:lnTo>
                  <a:lnTo>
                    <a:pt x="105" y="135"/>
                  </a:lnTo>
                  <a:lnTo>
                    <a:pt x="119" y="119"/>
                  </a:lnTo>
                  <a:lnTo>
                    <a:pt x="132" y="104"/>
                  </a:lnTo>
                  <a:lnTo>
                    <a:pt x="146" y="91"/>
                  </a:lnTo>
                  <a:lnTo>
                    <a:pt x="161" y="78"/>
                  </a:lnTo>
                  <a:lnTo>
                    <a:pt x="176" y="66"/>
                  </a:lnTo>
                  <a:lnTo>
                    <a:pt x="191" y="55"/>
                  </a:lnTo>
                  <a:lnTo>
                    <a:pt x="208" y="45"/>
                  </a:lnTo>
                  <a:lnTo>
                    <a:pt x="225" y="35"/>
                  </a:lnTo>
                  <a:lnTo>
                    <a:pt x="242" y="27"/>
                  </a:lnTo>
                  <a:lnTo>
                    <a:pt x="260" y="20"/>
                  </a:lnTo>
                  <a:lnTo>
                    <a:pt x="279" y="13"/>
                  </a:lnTo>
                  <a:lnTo>
                    <a:pt x="298" y="9"/>
                  </a:lnTo>
                  <a:lnTo>
                    <a:pt x="317" y="6"/>
                  </a:lnTo>
                  <a:lnTo>
                    <a:pt x="336" y="2"/>
                  </a:lnTo>
                  <a:lnTo>
                    <a:pt x="356" y="1"/>
                  </a:lnTo>
                  <a:lnTo>
                    <a:pt x="376" y="0"/>
                  </a:lnTo>
                  <a:lnTo>
                    <a:pt x="401" y="1"/>
                  </a:lnTo>
                  <a:lnTo>
                    <a:pt x="424" y="2"/>
                  </a:lnTo>
                  <a:lnTo>
                    <a:pt x="446" y="6"/>
                  </a:lnTo>
                  <a:lnTo>
                    <a:pt x="468" y="10"/>
                  </a:lnTo>
                  <a:lnTo>
                    <a:pt x="488" y="16"/>
                  </a:lnTo>
                  <a:lnTo>
                    <a:pt x="508" y="23"/>
                  </a:lnTo>
                  <a:lnTo>
                    <a:pt x="528" y="30"/>
                  </a:lnTo>
                  <a:lnTo>
                    <a:pt x="546" y="40"/>
                  </a:lnTo>
                  <a:lnTo>
                    <a:pt x="563" y="50"/>
                  </a:lnTo>
                  <a:lnTo>
                    <a:pt x="580" y="61"/>
                  </a:lnTo>
                  <a:lnTo>
                    <a:pt x="596" y="72"/>
                  </a:lnTo>
                  <a:lnTo>
                    <a:pt x="610" y="86"/>
                  </a:lnTo>
                  <a:lnTo>
                    <a:pt x="625" y="100"/>
                  </a:lnTo>
                  <a:lnTo>
                    <a:pt x="639" y="113"/>
                  </a:lnTo>
                  <a:lnTo>
                    <a:pt x="651" y="129"/>
                  </a:lnTo>
                  <a:lnTo>
                    <a:pt x="664" y="145"/>
                  </a:lnTo>
                  <a:lnTo>
                    <a:pt x="675" y="162"/>
                  </a:lnTo>
                  <a:lnTo>
                    <a:pt x="685" y="179"/>
                  </a:lnTo>
                  <a:lnTo>
                    <a:pt x="695" y="197"/>
                  </a:lnTo>
                  <a:lnTo>
                    <a:pt x="704" y="216"/>
                  </a:lnTo>
                  <a:lnTo>
                    <a:pt x="712" y="236"/>
                  </a:lnTo>
                  <a:lnTo>
                    <a:pt x="720" y="256"/>
                  </a:lnTo>
                  <a:lnTo>
                    <a:pt x="726" y="276"/>
                  </a:lnTo>
                  <a:lnTo>
                    <a:pt x="733" y="298"/>
                  </a:lnTo>
                  <a:lnTo>
                    <a:pt x="737" y="319"/>
                  </a:lnTo>
                  <a:lnTo>
                    <a:pt x="742" y="342"/>
                  </a:lnTo>
                  <a:lnTo>
                    <a:pt x="746" y="364"/>
                  </a:lnTo>
                  <a:lnTo>
                    <a:pt x="749" y="386"/>
                  </a:lnTo>
                  <a:lnTo>
                    <a:pt x="751" y="409"/>
                  </a:lnTo>
                  <a:lnTo>
                    <a:pt x="753" y="432"/>
                  </a:lnTo>
                  <a:lnTo>
                    <a:pt x="754" y="456"/>
                  </a:lnTo>
                  <a:lnTo>
                    <a:pt x="754" y="478"/>
                  </a:lnTo>
                  <a:close/>
                  <a:moveTo>
                    <a:pt x="566" y="522"/>
                  </a:moveTo>
                  <a:lnTo>
                    <a:pt x="567" y="505"/>
                  </a:lnTo>
                  <a:lnTo>
                    <a:pt x="567" y="487"/>
                  </a:lnTo>
                  <a:lnTo>
                    <a:pt x="567" y="468"/>
                  </a:lnTo>
                  <a:lnTo>
                    <a:pt x="567" y="448"/>
                  </a:lnTo>
                  <a:lnTo>
                    <a:pt x="566" y="426"/>
                  </a:lnTo>
                  <a:lnTo>
                    <a:pt x="565" y="404"/>
                  </a:lnTo>
                  <a:lnTo>
                    <a:pt x="563" y="383"/>
                  </a:lnTo>
                  <a:lnTo>
                    <a:pt x="561" y="360"/>
                  </a:lnTo>
                  <a:lnTo>
                    <a:pt x="557" y="339"/>
                  </a:lnTo>
                  <a:lnTo>
                    <a:pt x="554" y="317"/>
                  </a:lnTo>
                  <a:lnTo>
                    <a:pt x="549" y="296"/>
                  </a:lnTo>
                  <a:lnTo>
                    <a:pt x="544" y="274"/>
                  </a:lnTo>
                  <a:lnTo>
                    <a:pt x="538" y="254"/>
                  </a:lnTo>
                  <a:lnTo>
                    <a:pt x="530" y="234"/>
                  </a:lnTo>
                  <a:lnTo>
                    <a:pt x="521" y="216"/>
                  </a:lnTo>
                  <a:lnTo>
                    <a:pt x="511" y="199"/>
                  </a:lnTo>
                  <a:lnTo>
                    <a:pt x="499" y="183"/>
                  </a:lnTo>
                  <a:lnTo>
                    <a:pt x="486" y="169"/>
                  </a:lnTo>
                  <a:lnTo>
                    <a:pt x="471" y="156"/>
                  </a:lnTo>
                  <a:lnTo>
                    <a:pt x="455" y="145"/>
                  </a:lnTo>
                  <a:lnTo>
                    <a:pt x="447" y="140"/>
                  </a:lnTo>
                  <a:lnTo>
                    <a:pt x="438" y="136"/>
                  </a:lnTo>
                  <a:lnTo>
                    <a:pt x="429" y="132"/>
                  </a:lnTo>
                  <a:lnTo>
                    <a:pt x="419" y="130"/>
                  </a:lnTo>
                  <a:lnTo>
                    <a:pt x="409" y="128"/>
                  </a:lnTo>
                  <a:lnTo>
                    <a:pt x="399" y="126"/>
                  </a:lnTo>
                  <a:lnTo>
                    <a:pt x="387" y="126"/>
                  </a:lnTo>
                  <a:lnTo>
                    <a:pt x="376" y="125"/>
                  </a:lnTo>
                  <a:lnTo>
                    <a:pt x="364" y="126"/>
                  </a:lnTo>
                  <a:lnTo>
                    <a:pt x="351" y="127"/>
                  </a:lnTo>
                  <a:lnTo>
                    <a:pt x="339" y="129"/>
                  </a:lnTo>
                  <a:lnTo>
                    <a:pt x="327" y="131"/>
                  </a:lnTo>
                  <a:lnTo>
                    <a:pt x="317" y="136"/>
                  </a:lnTo>
                  <a:lnTo>
                    <a:pt x="307" y="140"/>
                  </a:lnTo>
                  <a:lnTo>
                    <a:pt x="297" y="146"/>
                  </a:lnTo>
                  <a:lnTo>
                    <a:pt x="288" y="152"/>
                  </a:lnTo>
                  <a:lnTo>
                    <a:pt x="279" y="159"/>
                  </a:lnTo>
                  <a:lnTo>
                    <a:pt x="271" y="166"/>
                  </a:lnTo>
                  <a:lnTo>
                    <a:pt x="263" y="174"/>
                  </a:lnTo>
                  <a:lnTo>
                    <a:pt x="255" y="183"/>
                  </a:lnTo>
                  <a:lnTo>
                    <a:pt x="248" y="193"/>
                  </a:lnTo>
                  <a:lnTo>
                    <a:pt x="241" y="202"/>
                  </a:lnTo>
                  <a:lnTo>
                    <a:pt x="236" y="212"/>
                  </a:lnTo>
                  <a:lnTo>
                    <a:pt x="229" y="222"/>
                  </a:lnTo>
                  <a:lnTo>
                    <a:pt x="219" y="245"/>
                  </a:lnTo>
                  <a:lnTo>
                    <a:pt x="210" y="267"/>
                  </a:lnTo>
                  <a:lnTo>
                    <a:pt x="202" y="292"/>
                  </a:lnTo>
                  <a:lnTo>
                    <a:pt x="196" y="318"/>
                  </a:lnTo>
                  <a:lnTo>
                    <a:pt x="191" y="344"/>
                  </a:lnTo>
                  <a:lnTo>
                    <a:pt x="187" y="370"/>
                  </a:lnTo>
                  <a:lnTo>
                    <a:pt x="185" y="397"/>
                  </a:lnTo>
                  <a:lnTo>
                    <a:pt x="183" y="423"/>
                  </a:lnTo>
                  <a:lnTo>
                    <a:pt x="183" y="440"/>
                  </a:lnTo>
                  <a:lnTo>
                    <a:pt x="183" y="458"/>
                  </a:lnTo>
                  <a:lnTo>
                    <a:pt x="183" y="478"/>
                  </a:lnTo>
                  <a:lnTo>
                    <a:pt x="183" y="499"/>
                  </a:lnTo>
                  <a:lnTo>
                    <a:pt x="185" y="520"/>
                  </a:lnTo>
                  <a:lnTo>
                    <a:pt x="186" y="543"/>
                  </a:lnTo>
                  <a:lnTo>
                    <a:pt x="188" y="564"/>
                  </a:lnTo>
                  <a:lnTo>
                    <a:pt x="190" y="587"/>
                  </a:lnTo>
                  <a:lnTo>
                    <a:pt x="194" y="611"/>
                  </a:lnTo>
                  <a:lnTo>
                    <a:pt x="198" y="633"/>
                  </a:lnTo>
                  <a:lnTo>
                    <a:pt x="203" y="655"/>
                  </a:lnTo>
                  <a:lnTo>
                    <a:pt x="208" y="678"/>
                  </a:lnTo>
                  <a:lnTo>
                    <a:pt x="215" y="699"/>
                  </a:lnTo>
                  <a:lnTo>
                    <a:pt x="223" y="720"/>
                  </a:lnTo>
                  <a:lnTo>
                    <a:pt x="232" y="739"/>
                  </a:lnTo>
                  <a:lnTo>
                    <a:pt x="241" y="756"/>
                  </a:lnTo>
                  <a:lnTo>
                    <a:pt x="253" y="773"/>
                  </a:lnTo>
                  <a:lnTo>
                    <a:pt x="266" y="788"/>
                  </a:lnTo>
                  <a:lnTo>
                    <a:pt x="280" y="800"/>
                  </a:lnTo>
                  <a:lnTo>
                    <a:pt x="296" y="811"/>
                  </a:lnTo>
                  <a:lnTo>
                    <a:pt x="303" y="817"/>
                  </a:lnTo>
                  <a:lnTo>
                    <a:pt x="313" y="822"/>
                  </a:lnTo>
                  <a:lnTo>
                    <a:pt x="322" y="825"/>
                  </a:lnTo>
                  <a:lnTo>
                    <a:pt x="331" y="828"/>
                  </a:lnTo>
                  <a:lnTo>
                    <a:pt x="341" y="831"/>
                  </a:lnTo>
                  <a:lnTo>
                    <a:pt x="351" y="832"/>
                  </a:lnTo>
                  <a:lnTo>
                    <a:pt x="361" y="833"/>
                  </a:lnTo>
                  <a:lnTo>
                    <a:pt x="373" y="834"/>
                  </a:lnTo>
                  <a:lnTo>
                    <a:pt x="388" y="833"/>
                  </a:lnTo>
                  <a:lnTo>
                    <a:pt x="402" y="832"/>
                  </a:lnTo>
                  <a:lnTo>
                    <a:pt x="417" y="830"/>
                  </a:lnTo>
                  <a:lnTo>
                    <a:pt x="429" y="826"/>
                  </a:lnTo>
                  <a:lnTo>
                    <a:pt x="442" y="822"/>
                  </a:lnTo>
                  <a:lnTo>
                    <a:pt x="453" y="816"/>
                  </a:lnTo>
                  <a:lnTo>
                    <a:pt x="463" y="809"/>
                  </a:lnTo>
                  <a:lnTo>
                    <a:pt x="473" y="802"/>
                  </a:lnTo>
                  <a:lnTo>
                    <a:pt x="482" y="794"/>
                  </a:lnTo>
                  <a:lnTo>
                    <a:pt x="491" y="785"/>
                  </a:lnTo>
                  <a:lnTo>
                    <a:pt x="499" y="776"/>
                  </a:lnTo>
                  <a:lnTo>
                    <a:pt x="507" y="767"/>
                  </a:lnTo>
                  <a:lnTo>
                    <a:pt x="514" y="757"/>
                  </a:lnTo>
                  <a:lnTo>
                    <a:pt x="520" y="747"/>
                  </a:lnTo>
                  <a:lnTo>
                    <a:pt x="525" y="735"/>
                  </a:lnTo>
                  <a:lnTo>
                    <a:pt x="531" y="724"/>
                  </a:lnTo>
                  <a:lnTo>
                    <a:pt x="540" y="700"/>
                  </a:lnTo>
                  <a:lnTo>
                    <a:pt x="548" y="675"/>
                  </a:lnTo>
                  <a:lnTo>
                    <a:pt x="554" y="649"/>
                  </a:lnTo>
                  <a:lnTo>
                    <a:pt x="558" y="622"/>
                  </a:lnTo>
                  <a:lnTo>
                    <a:pt x="562" y="596"/>
                  </a:lnTo>
                  <a:lnTo>
                    <a:pt x="564" y="570"/>
                  </a:lnTo>
                  <a:lnTo>
                    <a:pt x="565" y="546"/>
                  </a:lnTo>
                  <a:lnTo>
                    <a:pt x="566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2944" y="2412"/>
              <a:ext cx="85" cy="120"/>
            </a:xfrm>
            <a:custGeom>
              <a:avLst/>
              <a:gdLst>
                <a:gd name="T0" fmla="*/ 671 w 678"/>
                <a:gd name="T1" fmla="*/ 907 h 958"/>
                <a:gd name="T2" fmla="*/ 631 w 678"/>
                <a:gd name="T3" fmla="*/ 920 h 958"/>
                <a:gd name="T4" fmla="*/ 539 w 678"/>
                <a:gd name="T5" fmla="*/ 945 h 958"/>
                <a:gd name="T6" fmla="*/ 451 w 678"/>
                <a:gd name="T7" fmla="*/ 957 h 958"/>
                <a:gd name="T8" fmla="*/ 376 w 678"/>
                <a:gd name="T9" fmla="*/ 955 h 958"/>
                <a:gd name="T10" fmla="*/ 312 w 678"/>
                <a:gd name="T11" fmla="*/ 946 h 958"/>
                <a:gd name="T12" fmla="*/ 252 w 678"/>
                <a:gd name="T13" fmla="*/ 928 h 958"/>
                <a:gd name="T14" fmla="*/ 196 w 678"/>
                <a:gd name="T15" fmla="*/ 902 h 958"/>
                <a:gd name="T16" fmla="*/ 148 w 678"/>
                <a:gd name="T17" fmla="*/ 868 h 958"/>
                <a:gd name="T18" fmla="*/ 106 w 678"/>
                <a:gd name="T19" fmla="*/ 824 h 958"/>
                <a:gd name="T20" fmla="*/ 69 w 678"/>
                <a:gd name="T21" fmla="*/ 772 h 958"/>
                <a:gd name="T22" fmla="*/ 40 w 678"/>
                <a:gd name="T23" fmla="*/ 711 h 958"/>
                <a:gd name="T24" fmla="*/ 18 w 678"/>
                <a:gd name="T25" fmla="*/ 639 h 958"/>
                <a:gd name="T26" fmla="*/ 5 w 678"/>
                <a:gd name="T27" fmla="*/ 559 h 958"/>
                <a:gd name="T28" fmla="*/ 0 w 678"/>
                <a:gd name="T29" fmla="*/ 468 h 958"/>
                <a:gd name="T30" fmla="*/ 5 w 678"/>
                <a:gd name="T31" fmla="*/ 391 h 958"/>
                <a:gd name="T32" fmla="*/ 21 w 678"/>
                <a:gd name="T33" fmla="*/ 318 h 958"/>
                <a:gd name="T34" fmla="*/ 47 w 678"/>
                <a:gd name="T35" fmla="*/ 254 h 958"/>
                <a:gd name="T36" fmla="*/ 80 w 678"/>
                <a:gd name="T37" fmla="*/ 194 h 958"/>
                <a:gd name="T38" fmla="*/ 120 w 678"/>
                <a:gd name="T39" fmla="*/ 143 h 958"/>
                <a:gd name="T40" fmla="*/ 167 w 678"/>
                <a:gd name="T41" fmla="*/ 98 h 958"/>
                <a:gd name="T42" fmla="*/ 220 w 678"/>
                <a:gd name="T43" fmla="*/ 61 h 958"/>
                <a:gd name="T44" fmla="*/ 278 w 678"/>
                <a:gd name="T45" fmla="*/ 33 h 958"/>
                <a:gd name="T46" fmla="*/ 339 w 678"/>
                <a:gd name="T47" fmla="*/ 13 h 958"/>
                <a:gd name="T48" fmla="*/ 403 w 678"/>
                <a:gd name="T49" fmla="*/ 2 h 958"/>
                <a:gd name="T50" fmla="*/ 471 w 678"/>
                <a:gd name="T51" fmla="*/ 1 h 958"/>
                <a:gd name="T52" fmla="*/ 546 w 678"/>
                <a:gd name="T53" fmla="*/ 13 h 958"/>
                <a:gd name="T54" fmla="*/ 624 w 678"/>
                <a:gd name="T55" fmla="*/ 35 h 958"/>
                <a:gd name="T56" fmla="*/ 633 w 678"/>
                <a:gd name="T57" fmla="*/ 283 h 958"/>
                <a:gd name="T58" fmla="*/ 560 w 678"/>
                <a:gd name="T59" fmla="*/ 149 h 958"/>
                <a:gd name="T60" fmla="*/ 535 w 678"/>
                <a:gd name="T61" fmla="*/ 140 h 958"/>
                <a:gd name="T62" fmla="*/ 507 w 678"/>
                <a:gd name="T63" fmla="*/ 131 h 958"/>
                <a:gd name="T64" fmla="*/ 475 w 678"/>
                <a:gd name="T65" fmla="*/ 125 h 958"/>
                <a:gd name="T66" fmla="*/ 443 w 678"/>
                <a:gd name="T67" fmla="*/ 122 h 958"/>
                <a:gd name="T68" fmla="*/ 376 w 678"/>
                <a:gd name="T69" fmla="*/ 131 h 958"/>
                <a:gd name="T70" fmla="*/ 332 w 678"/>
                <a:gd name="T71" fmla="*/ 148 h 958"/>
                <a:gd name="T72" fmla="*/ 302 w 678"/>
                <a:gd name="T73" fmla="*/ 169 h 958"/>
                <a:gd name="T74" fmla="*/ 273 w 678"/>
                <a:gd name="T75" fmla="*/ 195 h 958"/>
                <a:gd name="T76" fmla="*/ 248 w 678"/>
                <a:gd name="T77" fmla="*/ 229 h 958"/>
                <a:gd name="T78" fmla="*/ 227 w 678"/>
                <a:gd name="T79" fmla="*/ 268 h 958"/>
                <a:gd name="T80" fmla="*/ 210 w 678"/>
                <a:gd name="T81" fmla="*/ 317 h 958"/>
                <a:gd name="T82" fmla="*/ 198 w 678"/>
                <a:gd name="T83" fmla="*/ 373 h 958"/>
                <a:gd name="T84" fmla="*/ 193 w 678"/>
                <a:gd name="T85" fmla="*/ 439 h 958"/>
                <a:gd name="T86" fmla="*/ 194 w 678"/>
                <a:gd name="T87" fmla="*/ 510 h 958"/>
                <a:gd name="T88" fmla="*/ 201 w 678"/>
                <a:gd name="T89" fmla="*/ 576 h 958"/>
                <a:gd name="T90" fmla="*/ 212 w 678"/>
                <a:gd name="T91" fmla="*/ 633 h 958"/>
                <a:gd name="T92" fmla="*/ 228 w 678"/>
                <a:gd name="T93" fmla="*/ 683 h 958"/>
                <a:gd name="T94" fmla="*/ 247 w 678"/>
                <a:gd name="T95" fmla="*/ 726 h 958"/>
                <a:gd name="T96" fmla="*/ 271 w 678"/>
                <a:gd name="T97" fmla="*/ 762 h 958"/>
                <a:gd name="T98" fmla="*/ 297 w 678"/>
                <a:gd name="T99" fmla="*/ 790 h 958"/>
                <a:gd name="T100" fmla="*/ 326 w 678"/>
                <a:gd name="T101" fmla="*/ 810 h 958"/>
                <a:gd name="T102" fmla="*/ 358 w 678"/>
                <a:gd name="T103" fmla="*/ 826 h 958"/>
                <a:gd name="T104" fmla="*/ 391 w 678"/>
                <a:gd name="T105" fmla="*/ 834 h 958"/>
                <a:gd name="T106" fmla="*/ 425 w 678"/>
                <a:gd name="T107" fmla="*/ 837 h 958"/>
                <a:gd name="T108" fmla="*/ 461 w 678"/>
                <a:gd name="T109" fmla="*/ 836 h 958"/>
                <a:gd name="T110" fmla="*/ 494 w 678"/>
                <a:gd name="T111" fmla="*/ 833 h 958"/>
                <a:gd name="T112" fmla="*/ 525 w 678"/>
                <a:gd name="T113" fmla="*/ 827 h 958"/>
                <a:gd name="T114" fmla="*/ 555 w 678"/>
                <a:gd name="T115" fmla="*/ 816 h 958"/>
                <a:gd name="T116" fmla="*/ 591 w 678"/>
                <a:gd name="T117" fmla="*/ 801 h 958"/>
                <a:gd name="T118" fmla="*/ 678 w 678"/>
                <a:gd name="T119" fmla="*/ 665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8" h="958">
                  <a:moveTo>
                    <a:pt x="678" y="903"/>
                  </a:moveTo>
                  <a:lnTo>
                    <a:pt x="674" y="906"/>
                  </a:lnTo>
                  <a:lnTo>
                    <a:pt x="671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1" y="920"/>
                  </a:lnTo>
                  <a:lnTo>
                    <a:pt x="598" y="929"/>
                  </a:lnTo>
                  <a:lnTo>
                    <a:pt x="568" y="938"/>
                  </a:lnTo>
                  <a:lnTo>
                    <a:pt x="539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2" y="958"/>
                  </a:lnTo>
                  <a:lnTo>
                    <a:pt x="398" y="957"/>
                  </a:lnTo>
                  <a:lnTo>
                    <a:pt x="376" y="955"/>
                  </a:lnTo>
                  <a:lnTo>
                    <a:pt x="354" y="953"/>
                  </a:lnTo>
                  <a:lnTo>
                    <a:pt x="332" y="950"/>
                  </a:lnTo>
                  <a:lnTo>
                    <a:pt x="312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2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8" y="868"/>
                  </a:lnTo>
                  <a:lnTo>
                    <a:pt x="133" y="854"/>
                  </a:lnTo>
                  <a:lnTo>
                    <a:pt x="119" y="840"/>
                  </a:lnTo>
                  <a:lnTo>
                    <a:pt x="106" y="824"/>
                  </a:lnTo>
                  <a:lnTo>
                    <a:pt x="92" y="808"/>
                  </a:lnTo>
                  <a:lnTo>
                    <a:pt x="81" y="790"/>
                  </a:lnTo>
                  <a:lnTo>
                    <a:pt x="69" y="772"/>
                  </a:lnTo>
                  <a:lnTo>
                    <a:pt x="59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8" y="639"/>
                  </a:lnTo>
                  <a:lnTo>
                    <a:pt x="13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3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3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1" y="318"/>
                  </a:lnTo>
                  <a:lnTo>
                    <a:pt x="29" y="297"/>
                  </a:lnTo>
                  <a:lnTo>
                    <a:pt x="37" y="274"/>
                  </a:lnTo>
                  <a:lnTo>
                    <a:pt x="47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80" y="194"/>
                  </a:lnTo>
                  <a:lnTo>
                    <a:pt x="92" y="177"/>
                  </a:lnTo>
                  <a:lnTo>
                    <a:pt x="106" y="159"/>
                  </a:lnTo>
                  <a:lnTo>
                    <a:pt x="120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4" y="85"/>
                  </a:lnTo>
                  <a:lnTo>
                    <a:pt x="202" y="72"/>
                  </a:lnTo>
                  <a:lnTo>
                    <a:pt x="220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8" y="33"/>
                  </a:lnTo>
                  <a:lnTo>
                    <a:pt x="297" y="25"/>
                  </a:lnTo>
                  <a:lnTo>
                    <a:pt x="319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2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8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1" y="8"/>
                  </a:lnTo>
                  <a:lnTo>
                    <a:pt x="546" y="13"/>
                  </a:lnTo>
                  <a:lnTo>
                    <a:pt x="572" y="20"/>
                  </a:lnTo>
                  <a:lnTo>
                    <a:pt x="598" y="27"/>
                  </a:lnTo>
                  <a:lnTo>
                    <a:pt x="624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4" y="161"/>
                  </a:lnTo>
                  <a:lnTo>
                    <a:pt x="573" y="155"/>
                  </a:lnTo>
                  <a:lnTo>
                    <a:pt x="560" y="149"/>
                  </a:lnTo>
                  <a:lnTo>
                    <a:pt x="552" y="146"/>
                  </a:lnTo>
                  <a:lnTo>
                    <a:pt x="544" y="143"/>
                  </a:lnTo>
                  <a:lnTo>
                    <a:pt x="535" y="140"/>
                  </a:lnTo>
                  <a:lnTo>
                    <a:pt x="526" y="137"/>
                  </a:lnTo>
                  <a:lnTo>
                    <a:pt x="516" y="134"/>
                  </a:lnTo>
                  <a:lnTo>
                    <a:pt x="507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5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6" y="131"/>
                  </a:lnTo>
                  <a:lnTo>
                    <a:pt x="354" y="139"/>
                  </a:lnTo>
                  <a:lnTo>
                    <a:pt x="342" y="144"/>
                  </a:lnTo>
                  <a:lnTo>
                    <a:pt x="332" y="148"/>
                  </a:lnTo>
                  <a:lnTo>
                    <a:pt x="321" y="155"/>
                  </a:lnTo>
                  <a:lnTo>
                    <a:pt x="311" y="161"/>
                  </a:lnTo>
                  <a:lnTo>
                    <a:pt x="302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6" y="216"/>
                  </a:lnTo>
                  <a:lnTo>
                    <a:pt x="248" y="229"/>
                  </a:lnTo>
                  <a:lnTo>
                    <a:pt x="240" y="241"/>
                  </a:lnTo>
                  <a:lnTo>
                    <a:pt x="234" y="255"/>
                  </a:lnTo>
                  <a:lnTo>
                    <a:pt x="227" y="268"/>
                  </a:lnTo>
                  <a:lnTo>
                    <a:pt x="221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201" y="576"/>
                  </a:lnTo>
                  <a:lnTo>
                    <a:pt x="203" y="596"/>
                  </a:lnTo>
                  <a:lnTo>
                    <a:pt x="208" y="615"/>
                  </a:lnTo>
                  <a:lnTo>
                    <a:pt x="212" y="633"/>
                  </a:lnTo>
                  <a:lnTo>
                    <a:pt x="217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4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80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7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8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80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4" y="837"/>
                  </a:lnTo>
                  <a:lnTo>
                    <a:pt x="425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3" y="835"/>
                  </a:lnTo>
                  <a:lnTo>
                    <a:pt x="483" y="834"/>
                  </a:lnTo>
                  <a:lnTo>
                    <a:pt x="494" y="833"/>
                  </a:lnTo>
                  <a:lnTo>
                    <a:pt x="504" y="832"/>
                  </a:lnTo>
                  <a:lnTo>
                    <a:pt x="514" y="830"/>
                  </a:lnTo>
                  <a:lnTo>
                    <a:pt x="525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7" y="811"/>
                  </a:lnTo>
                  <a:lnTo>
                    <a:pt x="579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8" y="665"/>
                  </a:lnTo>
                  <a:lnTo>
                    <a:pt x="678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047" y="2416"/>
              <a:ext cx="112" cy="113"/>
            </a:xfrm>
            <a:custGeom>
              <a:avLst/>
              <a:gdLst>
                <a:gd name="T0" fmla="*/ 598 w 898"/>
                <a:gd name="T1" fmla="*/ 906 h 906"/>
                <a:gd name="T2" fmla="*/ 290 w 898"/>
                <a:gd name="T3" fmla="*/ 469 h 906"/>
                <a:gd name="T4" fmla="*/ 290 w 898"/>
                <a:gd name="T5" fmla="*/ 840 h 906"/>
                <a:gd name="T6" fmla="*/ 388 w 898"/>
                <a:gd name="T7" fmla="*/ 889 h 906"/>
                <a:gd name="T8" fmla="*/ 388 w 898"/>
                <a:gd name="T9" fmla="*/ 906 h 906"/>
                <a:gd name="T10" fmla="*/ 2 w 898"/>
                <a:gd name="T11" fmla="*/ 906 h 906"/>
                <a:gd name="T12" fmla="*/ 2 w 898"/>
                <a:gd name="T13" fmla="*/ 889 h 906"/>
                <a:gd name="T14" fmla="*/ 113 w 898"/>
                <a:gd name="T15" fmla="*/ 840 h 906"/>
                <a:gd name="T16" fmla="*/ 113 w 898"/>
                <a:gd name="T17" fmla="*/ 66 h 906"/>
                <a:gd name="T18" fmla="*/ 0 w 898"/>
                <a:gd name="T19" fmla="*/ 15 h 906"/>
                <a:gd name="T20" fmla="*/ 0 w 898"/>
                <a:gd name="T21" fmla="*/ 0 h 906"/>
                <a:gd name="T22" fmla="*/ 382 w 898"/>
                <a:gd name="T23" fmla="*/ 0 h 906"/>
                <a:gd name="T24" fmla="*/ 382 w 898"/>
                <a:gd name="T25" fmla="*/ 15 h 906"/>
                <a:gd name="T26" fmla="*/ 290 w 898"/>
                <a:gd name="T27" fmla="*/ 66 h 906"/>
                <a:gd name="T28" fmla="*/ 290 w 898"/>
                <a:gd name="T29" fmla="*/ 384 h 906"/>
                <a:gd name="T30" fmla="*/ 568 w 898"/>
                <a:gd name="T31" fmla="*/ 57 h 906"/>
                <a:gd name="T32" fmla="*/ 482 w 898"/>
                <a:gd name="T33" fmla="*/ 15 h 906"/>
                <a:gd name="T34" fmla="*/ 482 w 898"/>
                <a:gd name="T35" fmla="*/ 0 h 906"/>
                <a:gd name="T36" fmla="*/ 873 w 898"/>
                <a:gd name="T37" fmla="*/ 0 h 906"/>
                <a:gd name="T38" fmla="*/ 873 w 898"/>
                <a:gd name="T39" fmla="*/ 15 h 906"/>
                <a:gd name="T40" fmla="*/ 761 w 898"/>
                <a:gd name="T41" fmla="*/ 66 h 906"/>
                <a:gd name="T42" fmla="*/ 449 w 898"/>
                <a:gd name="T43" fmla="*/ 409 h 906"/>
                <a:gd name="T44" fmla="*/ 771 w 898"/>
                <a:gd name="T45" fmla="*/ 841 h 906"/>
                <a:gd name="T46" fmla="*/ 898 w 898"/>
                <a:gd name="T47" fmla="*/ 889 h 906"/>
                <a:gd name="T48" fmla="*/ 898 w 898"/>
                <a:gd name="T49" fmla="*/ 906 h 906"/>
                <a:gd name="T50" fmla="*/ 598 w 898"/>
                <a:gd name="T51" fmla="*/ 906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98" h="906">
                  <a:moveTo>
                    <a:pt x="598" y="906"/>
                  </a:moveTo>
                  <a:lnTo>
                    <a:pt x="290" y="469"/>
                  </a:lnTo>
                  <a:lnTo>
                    <a:pt x="290" y="840"/>
                  </a:lnTo>
                  <a:lnTo>
                    <a:pt x="388" y="889"/>
                  </a:lnTo>
                  <a:lnTo>
                    <a:pt x="388" y="906"/>
                  </a:lnTo>
                  <a:lnTo>
                    <a:pt x="2" y="906"/>
                  </a:lnTo>
                  <a:lnTo>
                    <a:pt x="2" y="889"/>
                  </a:lnTo>
                  <a:lnTo>
                    <a:pt x="113" y="840"/>
                  </a:lnTo>
                  <a:lnTo>
                    <a:pt x="113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82" y="0"/>
                  </a:lnTo>
                  <a:lnTo>
                    <a:pt x="382" y="15"/>
                  </a:lnTo>
                  <a:lnTo>
                    <a:pt x="290" y="66"/>
                  </a:lnTo>
                  <a:lnTo>
                    <a:pt x="290" y="384"/>
                  </a:lnTo>
                  <a:lnTo>
                    <a:pt x="568" y="57"/>
                  </a:lnTo>
                  <a:lnTo>
                    <a:pt x="482" y="15"/>
                  </a:lnTo>
                  <a:lnTo>
                    <a:pt x="482" y="0"/>
                  </a:lnTo>
                  <a:lnTo>
                    <a:pt x="873" y="0"/>
                  </a:lnTo>
                  <a:lnTo>
                    <a:pt x="873" y="15"/>
                  </a:lnTo>
                  <a:lnTo>
                    <a:pt x="761" y="66"/>
                  </a:lnTo>
                  <a:lnTo>
                    <a:pt x="449" y="409"/>
                  </a:lnTo>
                  <a:lnTo>
                    <a:pt x="771" y="841"/>
                  </a:lnTo>
                  <a:lnTo>
                    <a:pt x="898" y="889"/>
                  </a:lnTo>
                  <a:lnTo>
                    <a:pt x="898" y="906"/>
                  </a:lnTo>
                  <a:lnTo>
                    <a:pt x="598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3178" y="2416"/>
              <a:ext cx="82" cy="113"/>
            </a:xfrm>
            <a:custGeom>
              <a:avLst/>
              <a:gdLst>
                <a:gd name="T0" fmla="*/ 614 w 657"/>
                <a:gd name="T1" fmla="*/ 906 h 906"/>
                <a:gd name="T2" fmla="*/ 0 w 657"/>
                <a:gd name="T3" fmla="*/ 906 h 906"/>
                <a:gd name="T4" fmla="*/ 0 w 657"/>
                <a:gd name="T5" fmla="*/ 889 h 906"/>
                <a:gd name="T6" fmla="*/ 111 w 657"/>
                <a:gd name="T7" fmla="*/ 840 h 906"/>
                <a:gd name="T8" fmla="*/ 111 w 657"/>
                <a:gd name="T9" fmla="*/ 66 h 906"/>
                <a:gd name="T10" fmla="*/ 0 w 657"/>
                <a:gd name="T11" fmla="*/ 15 h 906"/>
                <a:gd name="T12" fmla="*/ 0 w 657"/>
                <a:gd name="T13" fmla="*/ 0 h 906"/>
                <a:gd name="T14" fmla="*/ 616 w 657"/>
                <a:gd name="T15" fmla="*/ 0 h 906"/>
                <a:gd name="T16" fmla="*/ 616 w 657"/>
                <a:gd name="T17" fmla="*/ 227 h 906"/>
                <a:gd name="T18" fmla="*/ 600 w 657"/>
                <a:gd name="T19" fmla="*/ 227 h 906"/>
                <a:gd name="T20" fmla="*/ 554 w 657"/>
                <a:gd name="T21" fmla="*/ 116 h 906"/>
                <a:gd name="T22" fmla="*/ 288 w 657"/>
                <a:gd name="T23" fmla="*/ 116 h 906"/>
                <a:gd name="T24" fmla="*/ 288 w 657"/>
                <a:gd name="T25" fmla="*/ 382 h 906"/>
                <a:gd name="T26" fmla="*/ 453 w 657"/>
                <a:gd name="T27" fmla="*/ 382 h 906"/>
                <a:gd name="T28" fmla="*/ 497 w 657"/>
                <a:gd name="T29" fmla="*/ 292 h 906"/>
                <a:gd name="T30" fmla="*/ 514 w 657"/>
                <a:gd name="T31" fmla="*/ 292 h 906"/>
                <a:gd name="T32" fmla="*/ 514 w 657"/>
                <a:gd name="T33" fmla="*/ 584 h 906"/>
                <a:gd name="T34" fmla="*/ 497 w 657"/>
                <a:gd name="T35" fmla="*/ 584 h 906"/>
                <a:gd name="T36" fmla="*/ 453 w 657"/>
                <a:gd name="T37" fmla="*/ 498 h 906"/>
                <a:gd name="T38" fmla="*/ 288 w 657"/>
                <a:gd name="T39" fmla="*/ 498 h 906"/>
                <a:gd name="T40" fmla="*/ 288 w 657"/>
                <a:gd name="T41" fmla="*/ 788 h 906"/>
                <a:gd name="T42" fmla="*/ 566 w 657"/>
                <a:gd name="T43" fmla="*/ 788 h 906"/>
                <a:gd name="T44" fmla="*/ 640 w 657"/>
                <a:gd name="T45" fmla="*/ 687 h 906"/>
                <a:gd name="T46" fmla="*/ 657 w 657"/>
                <a:gd name="T47" fmla="*/ 694 h 906"/>
                <a:gd name="T48" fmla="*/ 614 w 657"/>
                <a:gd name="T49" fmla="*/ 906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4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3" y="382"/>
                  </a:lnTo>
                  <a:lnTo>
                    <a:pt x="497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7" y="584"/>
                  </a:lnTo>
                  <a:lnTo>
                    <a:pt x="453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274" y="2416"/>
              <a:ext cx="109" cy="113"/>
            </a:xfrm>
            <a:custGeom>
              <a:avLst/>
              <a:gdLst>
                <a:gd name="T0" fmla="*/ 768 w 876"/>
                <a:gd name="T1" fmla="*/ 66 h 906"/>
                <a:gd name="T2" fmla="*/ 532 w 876"/>
                <a:gd name="T3" fmla="*/ 536 h 906"/>
                <a:gd name="T4" fmla="*/ 532 w 876"/>
                <a:gd name="T5" fmla="*/ 840 h 906"/>
                <a:gd name="T6" fmla="*/ 643 w 876"/>
                <a:gd name="T7" fmla="*/ 889 h 906"/>
                <a:gd name="T8" fmla="*/ 643 w 876"/>
                <a:gd name="T9" fmla="*/ 906 h 906"/>
                <a:gd name="T10" fmla="*/ 245 w 876"/>
                <a:gd name="T11" fmla="*/ 906 h 906"/>
                <a:gd name="T12" fmla="*/ 245 w 876"/>
                <a:gd name="T13" fmla="*/ 889 h 906"/>
                <a:gd name="T14" fmla="*/ 357 w 876"/>
                <a:gd name="T15" fmla="*/ 840 h 906"/>
                <a:gd name="T16" fmla="*/ 357 w 876"/>
                <a:gd name="T17" fmla="*/ 538 h 906"/>
                <a:gd name="T18" fmla="*/ 111 w 876"/>
                <a:gd name="T19" fmla="*/ 66 h 906"/>
                <a:gd name="T20" fmla="*/ 0 w 876"/>
                <a:gd name="T21" fmla="*/ 15 h 906"/>
                <a:gd name="T22" fmla="*/ 0 w 876"/>
                <a:gd name="T23" fmla="*/ 0 h 906"/>
                <a:gd name="T24" fmla="*/ 411 w 876"/>
                <a:gd name="T25" fmla="*/ 0 h 906"/>
                <a:gd name="T26" fmla="*/ 411 w 876"/>
                <a:gd name="T27" fmla="*/ 15 h 906"/>
                <a:gd name="T28" fmla="*/ 310 w 876"/>
                <a:gd name="T29" fmla="*/ 66 h 906"/>
                <a:gd name="T30" fmla="*/ 455 w 876"/>
                <a:gd name="T31" fmla="*/ 410 h 906"/>
                <a:gd name="T32" fmla="*/ 590 w 876"/>
                <a:gd name="T33" fmla="*/ 66 h 906"/>
                <a:gd name="T34" fmla="*/ 491 w 876"/>
                <a:gd name="T35" fmla="*/ 15 h 906"/>
                <a:gd name="T36" fmla="*/ 491 w 876"/>
                <a:gd name="T37" fmla="*/ 0 h 906"/>
                <a:gd name="T38" fmla="*/ 876 w 876"/>
                <a:gd name="T39" fmla="*/ 0 h 906"/>
                <a:gd name="T40" fmla="*/ 876 w 876"/>
                <a:gd name="T41" fmla="*/ 15 h 906"/>
                <a:gd name="T42" fmla="*/ 768 w 876"/>
                <a:gd name="T43" fmla="*/ 66 h 9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76" h="906">
                  <a:moveTo>
                    <a:pt x="768" y="66"/>
                  </a:moveTo>
                  <a:lnTo>
                    <a:pt x="532" y="536"/>
                  </a:lnTo>
                  <a:lnTo>
                    <a:pt x="532" y="840"/>
                  </a:lnTo>
                  <a:lnTo>
                    <a:pt x="643" y="889"/>
                  </a:lnTo>
                  <a:lnTo>
                    <a:pt x="643" y="906"/>
                  </a:lnTo>
                  <a:lnTo>
                    <a:pt x="245" y="906"/>
                  </a:lnTo>
                  <a:lnTo>
                    <a:pt x="245" y="889"/>
                  </a:lnTo>
                  <a:lnTo>
                    <a:pt x="357" y="840"/>
                  </a:lnTo>
                  <a:lnTo>
                    <a:pt x="357" y="538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411" y="15"/>
                  </a:lnTo>
                  <a:lnTo>
                    <a:pt x="310" y="66"/>
                  </a:lnTo>
                  <a:lnTo>
                    <a:pt x="455" y="410"/>
                  </a:lnTo>
                  <a:lnTo>
                    <a:pt x="590" y="66"/>
                  </a:lnTo>
                  <a:lnTo>
                    <a:pt x="491" y="15"/>
                  </a:lnTo>
                  <a:lnTo>
                    <a:pt x="491" y="0"/>
                  </a:lnTo>
                  <a:lnTo>
                    <a:pt x="876" y="0"/>
                  </a:lnTo>
                  <a:lnTo>
                    <a:pt x="876" y="15"/>
                  </a:lnTo>
                  <a:lnTo>
                    <a:pt x="76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7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278811" y="6281842"/>
            <a:ext cx="539115" cy="2317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0000"/>
                </a:solidFill>
                <a:latin typeface="+mn-lt"/>
              </a:defRPr>
            </a:lvl1pPr>
          </a:lstStyle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28" name="Grafik 13" descr="RESPECT_Logo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645" y="270692"/>
            <a:ext cx="679494" cy="72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532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927101" y="1646239"/>
            <a:ext cx="7669213" cy="4394200"/>
          </a:xfrm>
        </p:spPr>
        <p:txBody>
          <a:bodyPr/>
          <a:lstStyle>
            <a:lvl1pPr>
              <a:defRPr b="1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278811" y="6281842"/>
            <a:ext cx="539115" cy="2317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FF0000"/>
                </a:solidFill>
                <a:latin typeface="+mn-lt"/>
              </a:defRPr>
            </a:lvl1pPr>
          </a:lstStyle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1952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 descr="SIH_hoc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900113" y="539750"/>
            <a:ext cx="1079500" cy="1620838"/>
            <a:chOff x="2125" y="794"/>
            <a:chExt cx="1510" cy="226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25" y="794"/>
              <a:ext cx="1510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125" y="794"/>
              <a:ext cx="1510" cy="2267"/>
            </a:xfrm>
            <a:custGeom>
              <a:avLst/>
              <a:gdLst>
                <a:gd name="T0" fmla="*/ 12073 w 12080"/>
                <a:gd name="T1" fmla="*/ 17050 h 18136"/>
                <a:gd name="T2" fmla="*/ 12041 w 12080"/>
                <a:gd name="T3" fmla="*/ 17229 h 18136"/>
                <a:gd name="T4" fmla="*/ 11985 w 12080"/>
                <a:gd name="T5" fmla="*/ 17398 h 18136"/>
                <a:gd name="T6" fmla="*/ 11906 w 12080"/>
                <a:gd name="T7" fmla="*/ 17555 h 18136"/>
                <a:gd name="T8" fmla="*/ 11804 w 12080"/>
                <a:gd name="T9" fmla="*/ 17696 h 18136"/>
                <a:gd name="T10" fmla="*/ 11684 w 12080"/>
                <a:gd name="T11" fmla="*/ 17822 h 18136"/>
                <a:gd name="T12" fmla="*/ 11548 w 12080"/>
                <a:gd name="T13" fmla="*/ 17930 h 18136"/>
                <a:gd name="T14" fmla="*/ 11396 w 12080"/>
                <a:gd name="T15" fmla="*/ 18017 h 18136"/>
                <a:gd name="T16" fmla="*/ 11231 w 12080"/>
                <a:gd name="T17" fmla="*/ 18082 h 18136"/>
                <a:gd name="T18" fmla="*/ 11056 w 12080"/>
                <a:gd name="T19" fmla="*/ 18122 h 18136"/>
                <a:gd name="T20" fmla="*/ 10872 w 12080"/>
                <a:gd name="T21" fmla="*/ 18136 h 18136"/>
                <a:gd name="T22" fmla="*/ 1085 w 12080"/>
                <a:gd name="T23" fmla="*/ 18130 h 18136"/>
                <a:gd name="T24" fmla="*/ 906 w 12080"/>
                <a:gd name="T25" fmla="*/ 18099 h 18136"/>
                <a:gd name="T26" fmla="*/ 737 w 12080"/>
                <a:gd name="T27" fmla="*/ 18041 h 18136"/>
                <a:gd name="T28" fmla="*/ 581 w 12080"/>
                <a:gd name="T29" fmla="*/ 17961 h 18136"/>
                <a:gd name="T30" fmla="*/ 439 w 12080"/>
                <a:gd name="T31" fmla="*/ 17861 h 18136"/>
                <a:gd name="T32" fmla="*/ 314 w 12080"/>
                <a:gd name="T33" fmla="*/ 17740 h 18136"/>
                <a:gd name="T34" fmla="*/ 206 w 12080"/>
                <a:gd name="T35" fmla="*/ 17603 h 18136"/>
                <a:gd name="T36" fmla="*/ 119 w 12080"/>
                <a:gd name="T37" fmla="*/ 17451 h 18136"/>
                <a:gd name="T38" fmla="*/ 54 w 12080"/>
                <a:gd name="T39" fmla="*/ 17287 h 18136"/>
                <a:gd name="T40" fmla="*/ 14 w 12080"/>
                <a:gd name="T41" fmla="*/ 17111 h 18136"/>
                <a:gd name="T42" fmla="*/ 0 w 12080"/>
                <a:gd name="T43" fmla="*/ 16927 h 18136"/>
                <a:gd name="T44" fmla="*/ 6 w 12080"/>
                <a:gd name="T45" fmla="*/ 1086 h 18136"/>
                <a:gd name="T46" fmla="*/ 37 w 12080"/>
                <a:gd name="T47" fmla="*/ 907 h 18136"/>
                <a:gd name="T48" fmla="*/ 95 w 12080"/>
                <a:gd name="T49" fmla="*/ 738 h 18136"/>
                <a:gd name="T50" fmla="*/ 174 w 12080"/>
                <a:gd name="T51" fmla="*/ 583 h 18136"/>
                <a:gd name="T52" fmla="*/ 275 w 12080"/>
                <a:gd name="T53" fmla="*/ 440 h 18136"/>
                <a:gd name="T54" fmla="*/ 395 w 12080"/>
                <a:gd name="T55" fmla="*/ 314 h 18136"/>
                <a:gd name="T56" fmla="*/ 532 w 12080"/>
                <a:gd name="T57" fmla="*/ 206 h 18136"/>
                <a:gd name="T58" fmla="*/ 684 w 12080"/>
                <a:gd name="T59" fmla="*/ 119 h 18136"/>
                <a:gd name="T60" fmla="*/ 848 w 12080"/>
                <a:gd name="T61" fmla="*/ 54 h 18136"/>
                <a:gd name="T62" fmla="*/ 1024 w 12080"/>
                <a:gd name="T63" fmla="*/ 14 h 18136"/>
                <a:gd name="T64" fmla="*/ 1208 w 12080"/>
                <a:gd name="T65" fmla="*/ 0 h 18136"/>
                <a:gd name="T66" fmla="*/ 10995 w 12080"/>
                <a:gd name="T67" fmla="*/ 7 h 18136"/>
                <a:gd name="T68" fmla="*/ 11174 w 12080"/>
                <a:gd name="T69" fmla="*/ 39 h 18136"/>
                <a:gd name="T70" fmla="*/ 11342 w 12080"/>
                <a:gd name="T71" fmla="*/ 95 h 18136"/>
                <a:gd name="T72" fmla="*/ 11498 w 12080"/>
                <a:gd name="T73" fmla="*/ 175 h 18136"/>
                <a:gd name="T74" fmla="*/ 11641 w 12080"/>
                <a:gd name="T75" fmla="*/ 277 h 18136"/>
                <a:gd name="T76" fmla="*/ 11766 w 12080"/>
                <a:gd name="T77" fmla="*/ 397 h 18136"/>
                <a:gd name="T78" fmla="*/ 11874 w 12080"/>
                <a:gd name="T79" fmla="*/ 533 h 18136"/>
                <a:gd name="T80" fmla="*/ 11961 w 12080"/>
                <a:gd name="T81" fmla="*/ 685 h 18136"/>
                <a:gd name="T82" fmla="*/ 12026 w 12080"/>
                <a:gd name="T83" fmla="*/ 850 h 18136"/>
                <a:gd name="T84" fmla="*/ 12066 w 12080"/>
                <a:gd name="T85" fmla="*/ 1025 h 18136"/>
                <a:gd name="T86" fmla="*/ 12080 w 12080"/>
                <a:gd name="T87" fmla="*/ 1209 h 181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080" h="18136">
                  <a:moveTo>
                    <a:pt x="12080" y="16927"/>
                  </a:moveTo>
                  <a:lnTo>
                    <a:pt x="12079" y="16989"/>
                  </a:lnTo>
                  <a:lnTo>
                    <a:pt x="12073" y="17050"/>
                  </a:lnTo>
                  <a:lnTo>
                    <a:pt x="12066" y="17111"/>
                  </a:lnTo>
                  <a:lnTo>
                    <a:pt x="12055" y="17170"/>
                  </a:lnTo>
                  <a:lnTo>
                    <a:pt x="12041" y="17229"/>
                  </a:lnTo>
                  <a:lnTo>
                    <a:pt x="12026" y="17287"/>
                  </a:lnTo>
                  <a:lnTo>
                    <a:pt x="12006" y="17343"/>
                  </a:lnTo>
                  <a:lnTo>
                    <a:pt x="11985" y="17398"/>
                  </a:lnTo>
                  <a:lnTo>
                    <a:pt x="11961" y="17451"/>
                  </a:lnTo>
                  <a:lnTo>
                    <a:pt x="11934" y="17504"/>
                  </a:lnTo>
                  <a:lnTo>
                    <a:pt x="11906" y="17555"/>
                  </a:lnTo>
                  <a:lnTo>
                    <a:pt x="11874" y="17603"/>
                  </a:lnTo>
                  <a:lnTo>
                    <a:pt x="11840" y="17651"/>
                  </a:lnTo>
                  <a:lnTo>
                    <a:pt x="11804" y="17696"/>
                  </a:lnTo>
                  <a:lnTo>
                    <a:pt x="11766" y="17740"/>
                  </a:lnTo>
                  <a:lnTo>
                    <a:pt x="11727" y="17782"/>
                  </a:lnTo>
                  <a:lnTo>
                    <a:pt x="11684" y="17822"/>
                  </a:lnTo>
                  <a:lnTo>
                    <a:pt x="11641" y="17861"/>
                  </a:lnTo>
                  <a:lnTo>
                    <a:pt x="11594" y="17896"/>
                  </a:lnTo>
                  <a:lnTo>
                    <a:pt x="11548" y="17930"/>
                  </a:lnTo>
                  <a:lnTo>
                    <a:pt x="11498" y="17961"/>
                  </a:lnTo>
                  <a:lnTo>
                    <a:pt x="11448" y="17990"/>
                  </a:lnTo>
                  <a:lnTo>
                    <a:pt x="11396" y="18017"/>
                  </a:lnTo>
                  <a:lnTo>
                    <a:pt x="11342" y="18041"/>
                  </a:lnTo>
                  <a:lnTo>
                    <a:pt x="11287" y="18062"/>
                  </a:lnTo>
                  <a:lnTo>
                    <a:pt x="11231" y="18082"/>
                  </a:lnTo>
                  <a:lnTo>
                    <a:pt x="11174" y="18099"/>
                  </a:lnTo>
                  <a:lnTo>
                    <a:pt x="11115" y="18111"/>
                  </a:lnTo>
                  <a:lnTo>
                    <a:pt x="11056" y="18122"/>
                  </a:lnTo>
                  <a:lnTo>
                    <a:pt x="10995" y="18130"/>
                  </a:lnTo>
                  <a:lnTo>
                    <a:pt x="10934" y="18135"/>
                  </a:lnTo>
                  <a:lnTo>
                    <a:pt x="10872" y="18136"/>
                  </a:lnTo>
                  <a:lnTo>
                    <a:pt x="1208" y="18136"/>
                  </a:lnTo>
                  <a:lnTo>
                    <a:pt x="1146" y="18135"/>
                  </a:lnTo>
                  <a:lnTo>
                    <a:pt x="1085" y="18130"/>
                  </a:lnTo>
                  <a:lnTo>
                    <a:pt x="1024" y="18122"/>
                  </a:lnTo>
                  <a:lnTo>
                    <a:pt x="965" y="18111"/>
                  </a:lnTo>
                  <a:lnTo>
                    <a:pt x="906" y="18099"/>
                  </a:lnTo>
                  <a:lnTo>
                    <a:pt x="848" y="18082"/>
                  </a:lnTo>
                  <a:lnTo>
                    <a:pt x="793" y="18062"/>
                  </a:lnTo>
                  <a:lnTo>
                    <a:pt x="737" y="18041"/>
                  </a:lnTo>
                  <a:lnTo>
                    <a:pt x="684" y="18017"/>
                  </a:lnTo>
                  <a:lnTo>
                    <a:pt x="632" y="17990"/>
                  </a:lnTo>
                  <a:lnTo>
                    <a:pt x="581" y="17961"/>
                  </a:lnTo>
                  <a:lnTo>
                    <a:pt x="532" y="17930"/>
                  </a:lnTo>
                  <a:lnTo>
                    <a:pt x="485" y="17896"/>
                  </a:lnTo>
                  <a:lnTo>
                    <a:pt x="439" y="17861"/>
                  </a:lnTo>
                  <a:lnTo>
                    <a:pt x="395" y="17822"/>
                  </a:lnTo>
                  <a:lnTo>
                    <a:pt x="353" y="17782"/>
                  </a:lnTo>
                  <a:lnTo>
                    <a:pt x="314" y="17740"/>
                  </a:lnTo>
                  <a:lnTo>
                    <a:pt x="275" y="17696"/>
                  </a:lnTo>
                  <a:lnTo>
                    <a:pt x="240" y="17651"/>
                  </a:lnTo>
                  <a:lnTo>
                    <a:pt x="206" y="17603"/>
                  </a:lnTo>
                  <a:lnTo>
                    <a:pt x="174" y="17555"/>
                  </a:lnTo>
                  <a:lnTo>
                    <a:pt x="146" y="17504"/>
                  </a:lnTo>
                  <a:lnTo>
                    <a:pt x="119" y="17451"/>
                  </a:lnTo>
                  <a:lnTo>
                    <a:pt x="95" y="17398"/>
                  </a:lnTo>
                  <a:lnTo>
                    <a:pt x="74" y="17343"/>
                  </a:lnTo>
                  <a:lnTo>
                    <a:pt x="54" y="17287"/>
                  </a:lnTo>
                  <a:lnTo>
                    <a:pt x="37" y="17229"/>
                  </a:lnTo>
                  <a:lnTo>
                    <a:pt x="25" y="17170"/>
                  </a:lnTo>
                  <a:lnTo>
                    <a:pt x="14" y="17111"/>
                  </a:lnTo>
                  <a:lnTo>
                    <a:pt x="6" y="17050"/>
                  </a:lnTo>
                  <a:lnTo>
                    <a:pt x="1" y="16989"/>
                  </a:lnTo>
                  <a:lnTo>
                    <a:pt x="0" y="16927"/>
                  </a:lnTo>
                  <a:lnTo>
                    <a:pt x="0" y="1209"/>
                  </a:lnTo>
                  <a:lnTo>
                    <a:pt x="1" y="1147"/>
                  </a:lnTo>
                  <a:lnTo>
                    <a:pt x="6" y="1086"/>
                  </a:lnTo>
                  <a:lnTo>
                    <a:pt x="14" y="1025"/>
                  </a:lnTo>
                  <a:lnTo>
                    <a:pt x="25" y="966"/>
                  </a:lnTo>
                  <a:lnTo>
                    <a:pt x="37" y="907"/>
                  </a:lnTo>
                  <a:lnTo>
                    <a:pt x="54" y="850"/>
                  </a:lnTo>
                  <a:lnTo>
                    <a:pt x="74" y="793"/>
                  </a:lnTo>
                  <a:lnTo>
                    <a:pt x="95" y="738"/>
                  </a:lnTo>
                  <a:lnTo>
                    <a:pt x="119" y="685"/>
                  </a:lnTo>
                  <a:lnTo>
                    <a:pt x="146" y="632"/>
                  </a:lnTo>
                  <a:lnTo>
                    <a:pt x="174" y="583"/>
                  </a:lnTo>
                  <a:lnTo>
                    <a:pt x="206" y="533"/>
                  </a:lnTo>
                  <a:lnTo>
                    <a:pt x="240" y="486"/>
                  </a:lnTo>
                  <a:lnTo>
                    <a:pt x="275" y="440"/>
                  </a:lnTo>
                  <a:lnTo>
                    <a:pt x="314" y="397"/>
                  </a:lnTo>
                  <a:lnTo>
                    <a:pt x="353" y="354"/>
                  </a:lnTo>
                  <a:lnTo>
                    <a:pt x="395" y="314"/>
                  </a:lnTo>
                  <a:lnTo>
                    <a:pt x="439" y="277"/>
                  </a:lnTo>
                  <a:lnTo>
                    <a:pt x="485" y="240"/>
                  </a:lnTo>
                  <a:lnTo>
                    <a:pt x="532" y="206"/>
                  </a:lnTo>
                  <a:lnTo>
                    <a:pt x="581" y="175"/>
                  </a:lnTo>
                  <a:lnTo>
                    <a:pt x="632" y="146"/>
                  </a:lnTo>
                  <a:lnTo>
                    <a:pt x="684" y="119"/>
                  </a:lnTo>
                  <a:lnTo>
                    <a:pt x="737" y="95"/>
                  </a:lnTo>
                  <a:lnTo>
                    <a:pt x="793" y="74"/>
                  </a:lnTo>
                  <a:lnTo>
                    <a:pt x="848" y="54"/>
                  </a:lnTo>
                  <a:lnTo>
                    <a:pt x="906" y="39"/>
                  </a:lnTo>
                  <a:lnTo>
                    <a:pt x="965" y="25"/>
                  </a:lnTo>
                  <a:lnTo>
                    <a:pt x="1024" y="14"/>
                  </a:lnTo>
                  <a:lnTo>
                    <a:pt x="1085" y="7"/>
                  </a:lnTo>
                  <a:lnTo>
                    <a:pt x="1146" y="1"/>
                  </a:lnTo>
                  <a:lnTo>
                    <a:pt x="1208" y="0"/>
                  </a:lnTo>
                  <a:lnTo>
                    <a:pt x="10872" y="0"/>
                  </a:lnTo>
                  <a:lnTo>
                    <a:pt x="10934" y="1"/>
                  </a:lnTo>
                  <a:lnTo>
                    <a:pt x="10995" y="7"/>
                  </a:lnTo>
                  <a:lnTo>
                    <a:pt x="11056" y="14"/>
                  </a:lnTo>
                  <a:lnTo>
                    <a:pt x="11115" y="25"/>
                  </a:lnTo>
                  <a:lnTo>
                    <a:pt x="11174" y="39"/>
                  </a:lnTo>
                  <a:lnTo>
                    <a:pt x="11231" y="54"/>
                  </a:lnTo>
                  <a:lnTo>
                    <a:pt x="11287" y="74"/>
                  </a:lnTo>
                  <a:lnTo>
                    <a:pt x="11342" y="95"/>
                  </a:lnTo>
                  <a:lnTo>
                    <a:pt x="11396" y="119"/>
                  </a:lnTo>
                  <a:lnTo>
                    <a:pt x="11448" y="146"/>
                  </a:lnTo>
                  <a:lnTo>
                    <a:pt x="11498" y="175"/>
                  </a:lnTo>
                  <a:lnTo>
                    <a:pt x="11548" y="206"/>
                  </a:lnTo>
                  <a:lnTo>
                    <a:pt x="11594" y="240"/>
                  </a:lnTo>
                  <a:lnTo>
                    <a:pt x="11641" y="277"/>
                  </a:lnTo>
                  <a:lnTo>
                    <a:pt x="11684" y="314"/>
                  </a:lnTo>
                  <a:lnTo>
                    <a:pt x="11727" y="354"/>
                  </a:lnTo>
                  <a:lnTo>
                    <a:pt x="11766" y="397"/>
                  </a:lnTo>
                  <a:lnTo>
                    <a:pt x="11804" y="440"/>
                  </a:lnTo>
                  <a:lnTo>
                    <a:pt x="11840" y="486"/>
                  </a:lnTo>
                  <a:lnTo>
                    <a:pt x="11874" y="533"/>
                  </a:lnTo>
                  <a:lnTo>
                    <a:pt x="11906" y="583"/>
                  </a:lnTo>
                  <a:lnTo>
                    <a:pt x="11934" y="632"/>
                  </a:lnTo>
                  <a:lnTo>
                    <a:pt x="11961" y="685"/>
                  </a:lnTo>
                  <a:lnTo>
                    <a:pt x="11985" y="738"/>
                  </a:lnTo>
                  <a:lnTo>
                    <a:pt x="12006" y="793"/>
                  </a:lnTo>
                  <a:lnTo>
                    <a:pt x="12026" y="850"/>
                  </a:lnTo>
                  <a:lnTo>
                    <a:pt x="12041" y="907"/>
                  </a:lnTo>
                  <a:lnTo>
                    <a:pt x="12055" y="966"/>
                  </a:lnTo>
                  <a:lnTo>
                    <a:pt x="12066" y="1025"/>
                  </a:lnTo>
                  <a:lnTo>
                    <a:pt x="12073" y="1086"/>
                  </a:lnTo>
                  <a:lnTo>
                    <a:pt x="12079" y="1147"/>
                  </a:lnTo>
                  <a:lnTo>
                    <a:pt x="12080" y="1209"/>
                  </a:lnTo>
                  <a:lnTo>
                    <a:pt x="12080" y="16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175" y="844"/>
              <a:ext cx="1410" cy="2167"/>
            </a:xfrm>
            <a:custGeom>
              <a:avLst/>
              <a:gdLst>
                <a:gd name="T0" fmla="*/ 11270 w 11275"/>
                <a:gd name="T1" fmla="*/ 16607 h 17332"/>
                <a:gd name="T2" fmla="*/ 11249 w 11275"/>
                <a:gd name="T3" fmla="*/ 16726 h 17332"/>
                <a:gd name="T4" fmla="*/ 11212 w 11275"/>
                <a:gd name="T5" fmla="*/ 16839 h 17332"/>
                <a:gd name="T6" fmla="*/ 11157 w 11275"/>
                <a:gd name="T7" fmla="*/ 16943 h 17332"/>
                <a:gd name="T8" fmla="*/ 11090 w 11275"/>
                <a:gd name="T9" fmla="*/ 17038 h 17332"/>
                <a:gd name="T10" fmla="*/ 11010 w 11275"/>
                <a:gd name="T11" fmla="*/ 17122 h 17332"/>
                <a:gd name="T12" fmla="*/ 10919 w 11275"/>
                <a:gd name="T13" fmla="*/ 17193 h 17332"/>
                <a:gd name="T14" fmla="*/ 10819 w 11275"/>
                <a:gd name="T15" fmla="*/ 17251 h 17332"/>
                <a:gd name="T16" fmla="*/ 10709 w 11275"/>
                <a:gd name="T17" fmla="*/ 17295 h 17332"/>
                <a:gd name="T18" fmla="*/ 10592 w 11275"/>
                <a:gd name="T19" fmla="*/ 17321 h 17332"/>
                <a:gd name="T20" fmla="*/ 10469 w 11275"/>
                <a:gd name="T21" fmla="*/ 17332 h 17332"/>
                <a:gd name="T22" fmla="*/ 723 w 11275"/>
                <a:gd name="T23" fmla="*/ 17327 h 17332"/>
                <a:gd name="T24" fmla="*/ 604 w 11275"/>
                <a:gd name="T25" fmla="*/ 17306 h 17332"/>
                <a:gd name="T26" fmla="*/ 492 w 11275"/>
                <a:gd name="T27" fmla="*/ 17268 h 17332"/>
                <a:gd name="T28" fmla="*/ 387 w 11275"/>
                <a:gd name="T29" fmla="*/ 17215 h 17332"/>
                <a:gd name="T30" fmla="*/ 292 w 11275"/>
                <a:gd name="T31" fmla="*/ 17147 h 17332"/>
                <a:gd name="T32" fmla="*/ 209 w 11275"/>
                <a:gd name="T33" fmla="*/ 17068 h 17332"/>
                <a:gd name="T34" fmla="*/ 137 w 11275"/>
                <a:gd name="T35" fmla="*/ 16976 h 17332"/>
                <a:gd name="T36" fmla="*/ 79 w 11275"/>
                <a:gd name="T37" fmla="*/ 16875 h 17332"/>
                <a:gd name="T38" fmla="*/ 35 w 11275"/>
                <a:gd name="T39" fmla="*/ 16765 h 17332"/>
                <a:gd name="T40" fmla="*/ 9 w 11275"/>
                <a:gd name="T41" fmla="*/ 16648 h 17332"/>
                <a:gd name="T42" fmla="*/ 0 w 11275"/>
                <a:gd name="T43" fmla="*/ 16525 h 17332"/>
                <a:gd name="T44" fmla="*/ 4 w 11275"/>
                <a:gd name="T45" fmla="*/ 725 h 17332"/>
                <a:gd name="T46" fmla="*/ 25 w 11275"/>
                <a:gd name="T47" fmla="*/ 606 h 17332"/>
                <a:gd name="T48" fmla="*/ 62 w 11275"/>
                <a:gd name="T49" fmla="*/ 493 h 17332"/>
                <a:gd name="T50" fmla="*/ 116 w 11275"/>
                <a:gd name="T51" fmla="*/ 389 h 17332"/>
                <a:gd name="T52" fmla="*/ 184 w 11275"/>
                <a:gd name="T53" fmla="*/ 294 h 17332"/>
                <a:gd name="T54" fmla="*/ 263 w 11275"/>
                <a:gd name="T55" fmla="*/ 210 h 17332"/>
                <a:gd name="T56" fmla="*/ 355 w 11275"/>
                <a:gd name="T57" fmla="*/ 139 h 17332"/>
                <a:gd name="T58" fmla="*/ 455 w 11275"/>
                <a:gd name="T59" fmla="*/ 81 h 17332"/>
                <a:gd name="T60" fmla="*/ 565 w 11275"/>
                <a:gd name="T61" fmla="*/ 37 h 17332"/>
                <a:gd name="T62" fmla="*/ 682 w 11275"/>
                <a:gd name="T63" fmla="*/ 11 h 17332"/>
                <a:gd name="T64" fmla="*/ 805 w 11275"/>
                <a:gd name="T65" fmla="*/ 0 h 17332"/>
                <a:gd name="T66" fmla="*/ 10551 w 11275"/>
                <a:gd name="T67" fmla="*/ 5 h 17332"/>
                <a:gd name="T68" fmla="*/ 10670 w 11275"/>
                <a:gd name="T69" fmla="*/ 26 h 17332"/>
                <a:gd name="T70" fmla="*/ 10782 w 11275"/>
                <a:gd name="T71" fmla="*/ 64 h 17332"/>
                <a:gd name="T72" fmla="*/ 10887 w 11275"/>
                <a:gd name="T73" fmla="*/ 117 h 17332"/>
                <a:gd name="T74" fmla="*/ 10982 w 11275"/>
                <a:gd name="T75" fmla="*/ 185 h 17332"/>
                <a:gd name="T76" fmla="*/ 11065 w 11275"/>
                <a:gd name="T77" fmla="*/ 266 h 17332"/>
                <a:gd name="T78" fmla="*/ 11137 w 11275"/>
                <a:gd name="T79" fmla="*/ 356 h 17332"/>
                <a:gd name="T80" fmla="*/ 11195 w 11275"/>
                <a:gd name="T81" fmla="*/ 457 h 17332"/>
                <a:gd name="T82" fmla="*/ 11238 w 11275"/>
                <a:gd name="T83" fmla="*/ 567 h 17332"/>
                <a:gd name="T84" fmla="*/ 11265 w 11275"/>
                <a:gd name="T85" fmla="*/ 684 h 17332"/>
                <a:gd name="T86" fmla="*/ 11275 w 11275"/>
                <a:gd name="T87" fmla="*/ 807 h 17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75" h="17332">
                  <a:moveTo>
                    <a:pt x="11275" y="16525"/>
                  </a:moveTo>
                  <a:lnTo>
                    <a:pt x="11274" y="16566"/>
                  </a:lnTo>
                  <a:lnTo>
                    <a:pt x="11270" y="16607"/>
                  </a:lnTo>
                  <a:lnTo>
                    <a:pt x="11265" y="16648"/>
                  </a:lnTo>
                  <a:lnTo>
                    <a:pt x="11258" y="16688"/>
                  </a:lnTo>
                  <a:lnTo>
                    <a:pt x="11249" y="16726"/>
                  </a:lnTo>
                  <a:lnTo>
                    <a:pt x="11238" y="16765"/>
                  </a:lnTo>
                  <a:lnTo>
                    <a:pt x="11225" y="16802"/>
                  </a:lnTo>
                  <a:lnTo>
                    <a:pt x="11212" y="16839"/>
                  </a:lnTo>
                  <a:lnTo>
                    <a:pt x="11195" y="16875"/>
                  </a:lnTo>
                  <a:lnTo>
                    <a:pt x="11178" y="16909"/>
                  </a:lnTo>
                  <a:lnTo>
                    <a:pt x="11157" y="16943"/>
                  </a:lnTo>
                  <a:lnTo>
                    <a:pt x="11137" y="16976"/>
                  </a:lnTo>
                  <a:lnTo>
                    <a:pt x="11114" y="17007"/>
                  </a:lnTo>
                  <a:lnTo>
                    <a:pt x="11090" y="17038"/>
                  </a:lnTo>
                  <a:lnTo>
                    <a:pt x="11065" y="17068"/>
                  </a:lnTo>
                  <a:lnTo>
                    <a:pt x="11038" y="17095"/>
                  </a:lnTo>
                  <a:lnTo>
                    <a:pt x="11010" y="17122"/>
                  </a:lnTo>
                  <a:lnTo>
                    <a:pt x="10982" y="17147"/>
                  </a:lnTo>
                  <a:lnTo>
                    <a:pt x="10951" y="17171"/>
                  </a:lnTo>
                  <a:lnTo>
                    <a:pt x="10919" y="17193"/>
                  </a:lnTo>
                  <a:lnTo>
                    <a:pt x="10887" y="17215"/>
                  </a:lnTo>
                  <a:lnTo>
                    <a:pt x="10853" y="17234"/>
                  </a:lnTo>
                  <a:lnTo>
                    <a:pt x="10819" y="17251"/>
                  </a:lnTo>
                  <a:lnTo>
                    <a:pt x="10782" y="17268"/>
                  </a:lnTo>
                  <a:lnTo>
                    <a:pt x="10746" y="17282"/>
                  </a:lnTo>
                  <a:lnTo>
                    <a:pt x="10709" y="17295"/>
                  </a:lnTo>
                  <a:lnTo>
                    <a:pt x="10670" y="17306"/>
                  </a:lnTo>
                  <a:lnTo>
                    <a:pt x="10632" y="17315"/>
                  </a:lnTo>
                  <a:lnTo>
                    <a:pt x="10592" y="17321"/>
                  </a:lnTo>
                  <a:lnTo>
                    <a:pt x="10551" y="17327"/>
                  </a:lnTo>
                  <a:lnTo>
                    <a:pt x="10511" y="17330"/>
                  </a:lnTo>
                  <a:lnTo>
                    <a:pt x="10469" y="17332"/>
                  </a:lnTo>
                  <a:lnTo>
                    <a:pt x="805" y="17332"/>
                  </a:lnTo>
                  <a:lnTo>
                    <a:pt x="763" y="17330"/>
                  </a:lnTo>
                  <a:lnTo>
                    <a:pt x="723" y="17327"/>
                  </a:lnTo>
                  <a:lnTo>
                    <a:pt x="682" y="17321"/>
                  </a:lnTo>
                  <a:lnTo>
                    <a:pt x="642" y="17315"/>
                  </a:lnTo>
                  <a:lnTo>
                    <a:pt x="604" y="17306"/>
                  </a:lnTo>
                  <a:lnTo>
                    <a:pt x="565" y="17295"/>
                  </a:lnTo>
                  <a:lnTo>
                    <a:pt x="528" y="17282"/>
                  </a:lnTo>
                  <a:lnTo>
                    <a:pt x="492" y="17268"/>
                  </a:lnTo>
                  <a:lnTo>
                    <a:pt x="455" y="17251"/>
                  </a:lnTo>
                  <a:lnTo>
                    <a:pt x="421" y="17234"/>
                  </a:lnTo>
                  <a:lnTo>
                    <a:pt x="387" y="17215"/>
                  </a:lnTo>
                  <a:lnTo>
                    <a:pt x="355" y="17193"/>
                  </a:lnTo>
                  <a:lnTo>
                    <a:pt x="323" y="17171"/>
                  </a:lnTo>
                  <a:lnTo>
                    <a:pt x="292" y="17147"/>
                  </a:lnTo>
                  <a:lnTo>
                    <a:pt x="263" y="17122"/>
                  </a:lnTo>
                  <a:lnTo>
                    <a:pt x="236" y="17095"/>
                  </a:lnTo>
                  <a:lnTo>
                    <a:pt x="209" y="17068"/>
                  </a:lnTo>
                  <a:lnTo>
                    <a:pt x="184" y="17038"/>
                  </a:lnTo>
                  <a:lnTo>
                    <a:pt x="160" y="17007"/>
                  </a:lnTo>
                  <a:lnTo>
                    <a:pt x="137" y="16976"/>
                  </a:lnTo>
                  <a:lnTo>
                    <a:pt x="116" y="16943"/>
                  </a:lnTo>
                  <a:lnTo>
                    <a:pt x="96" y="16909"/>
                  </a:lnTo>
                  <a:lnTo>
                    <a:pt x="79" y="16875"/>
                  </a:lnTo>
                  <a:lnTo>
                    <a:pt x="62" y="16839"/>
                  </a:lnTo>
                  <a:lnTo>
                    <a:pt x="49" y="16802"/>
                  </a:lnTo>
                  <a:lnTo>
                    <a:pt x="35" y="16765"/>
                  </a:lnTo>
                  <a:lnTo>
                    <a:pt x="25" y="16726"/>
                  </a:lnTo>
                  <a:lnTo>
                    <a:pt x="16" y="16688"/>
                  </a:lnTo>
                  <a:lnTo>
                    <a:pt x="9" y="16648"/>
                  </a:lnTo>
                  <a:lnTo>
                    <a:pt x="4" y="16607"/>
                  </a:lnTo>
                  <a:lnTo>
                    <a:pt x="0" y="16566"/>
                  </a:lnTo>
                  <a:lnTo>
                    <a:pt x="0" y="16525"/>
                  </a:lnTo>
                  <a:lnTo>
                    <a:pt x="0" y="807"/>
                  </a:lnTo>
                  <a:lnTo>
                    <a:pt x="0" y="766"/>
                  </a:lnTo>
                  <a:lnTo>
                    <a:pt x="4" y="725"/>
                  </a:lnTo>
                  <a:lnTo>
                    <a:pt x="9" y="684"/>
                  </a:lnTo>
                  <a:lnTo>
                    <a:pt x="16" y="644"/>
                  </a:lnTo>
                  <a:lnTo>
                    <a:pt x="25" y="606"/>
                  </a:lnTo>
                  <a:lnTo>
                    <a:pt x="35" y="567"/>
                  </a:lnTo>
                  <a:lnTo>
                    <a:pt x="49" y="530"/>
                  </a:lnTo>
                  <a:lnTo>
                    <a:pt x="62" y="493"/>
                  </a:lnTo>
                  <a:lnTo>
                    <a:pt x="79" y="457"/>
                  </a:lnTo>
                  <a:lnTo>
                    <a:pt x="96" y="423"/>
                  </a:lnTo>
                  <a:lnTo>
                    <a:pt x="116" y="389"/>
                  </a:lnTo>
                  <a:lnTo>
                    <a:pt x="137" y="356"/>
                  </a:lnTo>
                  <a:lnTo>
                    <a:pt x="160" y="325"/>
                  </a:lnTo>
                  <a:lnTo>
                    <a:pt x="184" y="294"/>
                  </a:lnTo>
                  <a:lnTo>
                    <a:pt x="209" y="266"/>
                  </a:lnTo>
                  <a:lnTo>
                    <a:pt x="236" y="237"/>
                  </a:lnTo>
                  <a:lnTo>
                    <a:pt x="263" y="210"/>
                  </a:lnTo>
                  <a:lnTo>
                    <a:pt x="292" y="185"/>
                  </a:lnTo>
                  <a:lnTo>
                    <a:pt x="323" y="161"/>
                  </a:lnTo>
                  <a:lnTo>
                    <a:pt x="355" y="139"/>
                  </a:lnTo>
                  <a:lnTo>
                    <a:pt x="387" y="117"/>
                  </a:lnTo>
                  <a:lnTo>
                    <a:pt x="421" y="98"/>
                  </a:lnTo>
                  <a:lnTo>
                    <a:pt x="455" y="81"/>
                  </a:lnTo>
                  <a:lnTo>
                    <a:pt x="492" y="64"/>
                  </a:lnTo>
                  <a:lnTo>
                    <a:pt x="528" y="50"/>
                  </a:lnTo>
                  <a:lnTo>
                    <a:pt x="565" y="37"/>
                  </a:lnTo>
                  <a:lnTo>
                    <a:pt x="604" y="26"/>
                  </a:lnTo>
                  <a:lnTo>
                    <a:pt x="642" y="17"/>
                  </a:lnTo>
                  <a:lnTo>
                    <a:pt x="682" y="11"/>
                  </a:lnTo>
                  <a:lnTo>
                    <a:pt x="723" y="5"/>
                  </a:lnTo>
                  <a:lnTo>
                    <a:pt x="763" y="2"/>
                  </a:lnTo>
                  <a:lnTo>
                    <a:pt x="805" y="0"/>
                  </a:lnTo>
                  <a:lnTo>
                    <a:pt x="10469" y="0"/>
                  </a:lnTo>
                  <a:lnTo>
                    <a:pt x="10511" y="2"/>
                  </a:lnTo>
                  <a:lnTo>
                    <a:pt x="10551" y="5"/>
                  </a:lnTo>
                  <a:lnTo>
                    <a:pt x="10592" y="11"/>
                  </a:lnTo>
                  <a:lnTo>
                    <a:pt x="10632" y="17"/>
                  </a:lnTo>
                  <a:lnTo>
                    <a:pt x="10670" y="26"/>
                  </a:lnTo>
                  <a:lnTo>
                    <a:pt x="10709" y="37"/>
                  </a:lnTo>
                  <a:lnTo>
                    <a:pt x="10746" y="50"/>
                  </a:lnTo>
                  <a:lnTo>
                    <a:pt x="10782" y="64"/>
                  </a:lnTo>
                  <a:lnTo>
                    <a:pt x="10819" y="81"/>
                  </a:lnTo>
                  <a:lnTo>
                    <a:pt x="10853" y="98"/>
                  </a:lnTo>
                  <a:lnTo>
                    <a:pt x="10887" y="117"/>
                  </a:lnTo>
                  <a:lnTo>
                    <a:pt x="10919" y="139"/>
                  </a:lnTo>
                  <a:lnTo>
                    <a:pt x="10951" y="161"/>
                  </a:lnTo>
                  <a:lnTo>
                    <a:pt x="10982" y="185"/>
                  </a:lnTo>
                  <a:lnTo>
                    <a:pt x="11010" y="210"/>
                  </a:lnTo>
                  <a:lnTo>
                    <a:pt x="11038" y="237"/>
                  </a:lnTo>
                  <a:lnTo>
                    <a:pt x="11065" y="266"/>
                  </a:lnTo>
                  <a:lnTo>
                    <a:pt x="11090" y="294"/>
                  </a:lnTo>
                  <a:lnTo>
                    <a:pt x="11114" y="325"/>
                  </a:lnTo>
                  <a:lnTo>
                    <a:pt x="11137" y="356"/>
                  </a:lnTo>
                  <a:lnTo>
                    <a:pt x="11157" y="389"/>
                  </a:lnTo>
                  <a:lnTo>
                    <a:pt x="11178" y="423"/>
                  </a:lnTo>
                  <a:lnTo>
                    <a:pt x="11195" y="457"/>
                  </a:lnTo>
                  <a:lnTo>
                    <a:pt x="11212" y="493"/>
                  </a:lnTo>
                  <a:lnTo>
                    <a:pt x="11225" y="530"/>
                  </a:lnTo>
                  <a:lnTo>
                    <a:pt x="11238" y="567"/>
                  </a:lnTo>
                  <a:lnTo>
                    <a:pt x="11249" y="606"/>
                  </a:lnTo>
                  <a:lnTo>
                    <a:pt x="11258" y="644"/>
                  </a:lnTo>
                  <a:lnTo>
                    <a:pt x="11265" y="684"/>
                  </a:lnTo>
                  <a:lnTo>
                    <a:pt x="11270" y="725"/>
                  </a:lnTo>
                  <a:lnTo>
                    <a:pt x="11274" y="766"/>
                  </a:lnTo>
                  <a:lnTo>
                    <a:pt x="11275" y="807"/>
                  </a:lnTo>
                  <a:lnTo>
                    <a:pt x="11275" y="16525"/>
                  </a:ln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14" y="995"/>
              <a:ext cx="1132" cy="832"/>
            </a:xfrm>
            <a:custGeom>
              <a:avLst/>
              <a:gdLst>
                <a:gd name="T0" fmla="*/ 8808 w 9058"/>
                <a:gd name="T1" fmla="*/ 2202 h 6650"/>
                <a:gd name="T2" fmla="*/ 8244 w 9058"/>
                <a:gd name="T3" fmla="*/ 1000 h 6650"/>
                <a:gd name="T4" fmla="*/ 8024 w 9058"/>
                <a:gd name="T5" fmla="*/ 657 h 6650"/>
                <a:gd name="T6" fmla="*/ 7638 w 9058"/>
                <a:gd name="T7" fmla="*/ 1128 h 6650"/>
                <a:gd name="T8" fmla="*/ 6886 w 9058"/>
                <a:gd name="T9" fmla="*/ 1733 h 6650"/>
                <a:gd name="T10" fmla="*/ 5845 w 9058"/>
                <a:gd name="T11" fmla="*/ 2395 h 6650"/>
                <a:gd name="T12" fmla="*/ 4594 w 9058"/>
                <a:gd name="T13" fmla="*/ 3040 h 6650"/>
                <a:gd name="T14" fmla="*/ 3542 w 9058"/>
                <a:gd name="T15" fmla="*/ 3467 h 6650"/>
                <a:gd name="T16" fmla="*/ 2764 w 9058"/>
                <a:gd name="T17" fmla="*/ 3691 h 6650"/>
                <a:gd name="T18" fmla="*/ 2094 w 9058"/>
                <a:gd name="T19" fmla="*/ 3805 h 6650"/>
                <a:gd name="T20" fmla="*/ 1585 w 9058"/>
                <a:gd name="T21" fmla="*/ 3812 h 6650"/>
                <a:gd name="T22" fmla="*/ 1291 w 9058"/>
                <a:gd name="T23" fmla="*/ 3711 h 6650"/>
                <a:gd name="T24" fmla="*/ 1235 w 9058"/>
                <a:gd name="T25" fmla="*/ 3305 h 6650"/>
                <a:gd name="T26" fmla="*/ 1655 w 9058"/>
                <a:gd name="T27" fmla="*/ 2746 h 6650"/>
                <a:gd name="T28" fmla="*/ 2437 w 9058"/>
                <a:gd name="T29" fmla="*/ 2099 h 6650"/>
                <a:gd name="T30" fmla="*/ 3463 w 9058"/>
                <a:gd name="T31" fmla="*/ 1429 h 6650"/>
                <a:gd name="T32" fmla="*/ 4430 w 9058"/>
                <a:gd name="T33" fmla="*/ 896 h 6650"/>
                <a:gd name="T34" fmla="*/ 5129 w 9058"/>
                <a:gd name="T35" fmla="*/ 570 h 6650"/>
                <a:gd name="T36" fmla="*/ 5821 w 9058"/>
                <a:gd name="T37" fmla="*/ 290 h 6650"/>
                <a:gd name="T38" fmla="*/ 6576 w 9058"/>
                <a:gd name="T39" fmla="*/ 30 h 6650"/>
                <a:gd name="T40" fmla="*/ 4216 w 9058"/>
                <a:gd name="T41" fmla="*/ 717 h 6650"/>
                <a:gd name="T42" fmla="*/ 2113 w 9058"/>
                <a:gd name="T43" fmla="*/ 1739 h 6650"/>
                <a:gd name="T44" fmla="*/ 718 w 9058"/>
                <a:gd name="T45" fmla="*/ 2793 h 6650"/>
                <a:gd name="T46" fmla="*/ 55 w 9058"/>
                <a:gd name="T47" fmla="*/ 3701 h 6650"/>
                <a:gd name="T48" fmla="*/ 133 w 9058"/>
                <a:gd name="T49" fmla="*/ 4288 h 6650"/>
                <a:gd name="T50" fmla="*/ 777 w 9058"/>
                <a:gd name="T51" fmla="*/ 4550 h 6650"/>
                <a:gd name="T52" fmla="*/ 1821 w 9058"/>
                <a:gd name="T53" fmla="*/ 4544 h 6650"/>
                <a:gd name="T54" fmla="*/ 3137 w 9058"/>
                <a:gd name="T55" fmla="*/ 4284 h 6650"/>
                <a:gd name="T56" fmla="*/ 4598 w 9058"/>
                <a:gd name="T57" fmla="*/ 3785 h 6650"/>
                <a:gd name="T58" fmla="*/ 5817 w 9058"/>
                <a:gd name="T59" fmla="*/ 3218 h 6650"/>
                <a:gd name="T60" fmla="*/ 6713 w 9058"/>
                <a:gd name="T61" fmla="*/ 2732 h 6650"/>
                <a:gd name="T62" fmla="*/ 7151 w 9058"/>
                <a:gd name="T63" fmla="*/ 2463 h 6650"/>
                <a:gd name="T64" fmla="*/ 7252 w 9058"/>
                <a:gd name="T65" fmla="*/ 2455 h 6650"/>
                <a:gd name="T66" fmla="*/ 7360 w 9058"/>
                <a:gd name="T67" fmla="*/ 2584 h 6650"/>
                <a:gd name="T68" fmla="*/ 7628 w 9058"/>
                <a:gd name="T69" fmla="*/ 3159 h 6650"/>
                <a:gd name="T70" fmla="*/ 7690 w 9058"/>
                <a:gd name="T71" fmla="*/ 3494 h 6650"/>
                <a:gd name="T72" fmla="*/ 7485 w 9058"/>
                <a:gd name="T73" fmla="*/ 3938 h 6650"/>
                <a:gd name="T74" fmla="*/ 7002 w 9058"/>
                <a:gd name="T75" fmla="*/ 4460 h 6650"/>
                <a:gd name="T76" fmla="*/ 6242 w 9058"/>
                <a:gd name="T77" fmla="*/ 5018 h 6650"/>
                <a:gd name="T78" fmla="*/ 5219 w 9058"/>
                <a:gd name="T79" fmla="*/ 5561 h 6650"/>
                <a:gd name="T80" fmla="*/ 4180 w 9058"/>
                <a:gd name="T81" fmla="*/ 5967 h 6650"/>
                <a:gd name="T82" fmla="*/ 3198 w 9058"/>
                <a:gd name="T83" fmla="*/ 6232 h 6650"/>
                <a:gd name="T84" fmla="*/ 2333 w 9058"/>
                <a:gd name="T85" fmla="*/ 6350 h 6650"/>
                <a:gd name="T86" fmla="*/ 1646 w 9058"/>
                <a:gd name="T87" fmla="*/ 6318 h 6650"/>
                <a:gd name="T88" fmla="*/ 1298 w 9058"/>
                <a:gd name="T89" fmla="*/ 6206 h 6650"/>
                <a:gd name="T90" fmla="*/ 1143 w 9058"/>
                <a:gd name="T91" fmla="*/ 6103 h 6650"/>
                <a:gd name="T92" fmla="*/ 976 w 9058"/>
                <a:gd name="T93" fmla="*/ 5919 h 6650"/>
                <a:gd name="T94" fmla="*/ 754 w 9058"/>
                <a:gd name="T95" fmla="*/ 5564 h 6650"/>
                <a:gd name="T96" fmla="*/ 863 w 9058"/>
                <a:gd name="T97" fmla="*/ 5887 h 6650"/>
                <a:gd name="T98" fmla="*/ 1061 w 9058"/>
                <a:gd name="T99" fmla="*/ 6241 h 6650"/>
                <a:gd name="T100" fmla="*/ 1334 w 9058"/>
                <a:gd name="T101" fmla="*/ 6485 h 6650"/>
                <a:gd name="T102" fmla="*/ 2071 w 9058"/>
                <a:gd name="T103" fmla="*/ 6646 h 6650"/>
                <a:gd name="T104" fmla="*/ 3100 w 9058"/>
                <a:gd name="T105" fmla="*/ 6580 h 6650"/>
                <a:gd name="T106" fmla="*/ 4311 w 9058"/>
                <a:gd name="T107" fmla="*/ 6302 h 6650"/>
                <a:gd name="T108" fmla="*/ 5592 w 9058"/>
                <a:gd name="T109" fmla="*/ 5829 h 6650"/>
                <a:gd name="T110" fmla="*/ 6804 w 9058"/>
                <a:gd name="T111" fmla="*/ 5199 h 6650"/>
                <a:gd name="T112" fmla="*/ 7858 w 9058"/>
                <a:gd name="T113" fmla="*/ 4473 h 6650"/>
                <a:gd name="T114" fmla="*/ 8640 w 9058"/>
                <a:gd name="T115" fmla="*/ 3728 h 6650"/>
                <a:gd name="T116" fmla="*/ 9035 w 9058"/>
                <a:gd name="T117" fmla="*/ 3048 h 66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058" h="6650">
                  <a:moveTo>
                    <a:pt x="9012" y="2647"/>
                  </a:moveTo>
                  <a:lnTo>
                    <a:pt x="9008" y="2636"/>
                  </a:lnTo>
                  <a:lnTo>
                    <a:pt x="8998" y="2615"/>
                  </a:lnTo>
                  <a:lnTo>
                    <a:pt x="8971" y="2556"/>
                  </a:lnTo>
                  <a:lnTo>
                    <a:pt x="8929" y="2464"/>
                  </a:lnTo>
                  <a:lnTo>
                    <a:pt x="8874" y="2345"/>
                  </a:lnTo>
                  <a:lnTo>
                    <a:pt x="8808" y="2202"/>
                  </a:lnTo>
                  <a:lnTo>
                    <a:pt x="8733" y="2042"/>
                  </a:lnTo>
                  <a:lnTo>
                    <a:pt x="8653" y="1869"/>
                  </a:lnTo>
                  <a:lnTo>
                    <a:pt x="8569" y="1690"/>
                  </a:lnTo>
                  <a:lnTo>
                    <a:pt x="8484" y="1507"/>
                  </a:lnTo>
                  <a:lnTo>
                    <a:pt x="8400" y="1328"/>
                  </a:lnTo>
                  <a:lnTo>
                    <a:pt x="8319" y="1157"/>
                  </a:lnTo>
                  <a:lnTo>
                    <a:pt x="8244" y="1000"/>
                  </a:lnTo>
                  <a:lnTo>
                    <a:pt x="8177" y="861"/>
                  </a:lnTo>
                  <a:lnTo>
                    <a:pt x="8119" y="746"/>
                  </a:lnTo>
                  <a:lnTo>
                    <a:pt x="8096" y="698"/>
                  </a:lnTo>
                  <a:lnTo>
                    <a:pt x="8075" y="658"/>
                  </a:lnTo>
                  <a:lnTo>
                    <a:pt x="8058" y="628"/>
                  </a:lnTo>
                  <a:lnTo>
                    <a:pt x="8046" y="605"/>
                  </a:lnTo>
                  <a:lnTo>
                    <a:pt x="8024" y="657"/>
                  </a:lnTo>
                  <a:lnTo>
                    <a:pt x="7995" y="713"/>
                  </a:lnTo>
                  <a:lnTo>
                    <a:pt x="7956" y="773"/>
                  </a:lnTo>
                  <a:lnTo>
                    <a:pt x="7909" y="837"/>
                  </a:lnTo>
                  <a:lnTo>
                    <a:pt x="7853" y="906"/>
                  </a:lnTo>
                  <a:lnTo>
                    <a:pt x="7790" y="976"/>
                  </a:lnTo>
                  <a:lnTo>
                    <a:pt x="7717" y="1051"/>
                  </a:lnTo>
                  <a:lnTo>
                    <a:pt x="7638" y="1128"/>
                  </a:lnTo>
                  <a:lnTo>
                    <a:pt x="7551" y="1207"/>
                  </a:lnTo>
                  <a:lnTo>
                    <a:pt x="7457" y="1290"/>
                  </a:lnTo>
                  <a:lnTo>
                    <a:pt x="7356" y="1375"/>
                  </a:lnTo>
                  <a:lnTo>
                    <a:pt x="7249" y="1462"/>
                  </a:lnTo>
                  <a:lnTo>
                    <a:pt x="7133" y="1550"/>
                  </a:lnTo>
                  <a:lnTo>
                    <a:pt x="7013" y="1641"/>
                  </a:lnTo>
                  <a:lnTo>
                    <a:pt x="6886" y="1733"/>
                  </a:lnTo>
                  <a:lnTo>
                    <a:pt x="6753" y="1825"/>
                  </a:lnTo>
                  <a:lnTo>
                    <a:pt x="6614" y="1919"/>
                  </a:lnTo>
                  <a:lnTo>
                    <a:pt x="6471" y="2014"/>
                  </a:lnTo>
                  <a:lnTo>
                    <a:pt x="6321" y="2109"/>
                  </a:lnTo>
                  <a:lnTo>
                    <a:pt x="6167" y="2204"/>
                  </a:lnTo>
                  <a:lnTo>
                    <a:pt x="6009" y="2300"/>
                  </a:lnTo>
                  <a:lnTo>
                    <a:pt x="5845" y="2395"/>
                  </a:lnTo>
                  <a:lnTo>
                    <a:pt x="5678" y="2490"/>
                  </a:lnTo>
                  <a:lnTo>
                    <a:pt x="5506" y="2584"/>
                  </a:lnTo>
                  <a:lnTo>
                    <a:pt x="5330" y="2678"/>
                  </a:lnTo>
                  <a:lnTo>
                    <a:pt x="5151" y="2770"/>
                  </a:lnTo>
                  <a:lnTo>
                    <a:pt x="4969" y="2862"/>
                  </a:lnTo>
                  <a:lnTo>
                    <a:pt x="4783" y="2951"/>
                  </a:lnTo>
                  <a:lnTo>
                    <a:pt x="4594" y="3040"/>
                  </a:lnTo>
                  <a:lnTo>
                    <a:pt x="4403" y="3125"/>
                  </a:lnTo>
                  <a:lnTo>
                    <a:pt x="4209" y="3209"/>
                  </a:lnTo>
                  <a:lnTo>
                    <a:pt x="4013" y="3290"/>
                  </a:lnTo>
                  <a:lnTo>
                    <a:pt x="3894" y="3338"/>
                  </a:lnTo>
                  <a:lnTo>
                    <a:pt x="3775" y="3383"/>
                  </a:lnTo>
                  <a:lnTo>
                    <a:pt x="3658" y="3426"/>
                  </a:lnTo>
                  <a:lnTo>
                    <a:pt x="3542" y="3467"/>
                  </a:lnTo>
                  <a:lnTo>
                    <a:pt x="3425" y="3506"/>
                  </a:lnTo>
                  <a:lnTo>
                    <a:pt x="3312" y="3542"/>
                  </a:lnTo>
                  <a:lnTo>
                    <a:pt x="3199" y="3576"/>
                  </a:lnTo>
                  <a:lnTo>
                    <a:pt x="3088" y="3608"/>
                  </a:lnTo>
                  <a:lnTo>
                    <a:pt x="2978" y="3637"/>
                  </a:lnTo>
                  <a:lnTo>
                    <a:pt x="2871" y="3664"/>
                  </a:lnTo>
                  <a:lnTo>
                    <a:pt x="2764" y="3691"/>
                  </a:lnTo>
                  <a:lnTo>
                    <a:pt x="2661" y="3713"/>
                  </a:lnTo>
                  <a:lnTo>
                    <a:pt x="2559" y="3735"/>
                  </a:lnTo>
                  <a:lnTo>
                    <a:pt x="2461" y="3753"/>
                  </a:lnTo>
                  <a:lnTo>
                    <a:pt x="2364" y="3769"/>
                  </a:lnTo>
                  <a:lnTo>
                    <a:pt x="2271" y="3783"/>
                  </a:lnTo>
                  <a:lnTo>
                    <a:pt x="2181" y="3796"/>
                  </a:lnTo>
                  <a:lnTo>
                    <a:pt x="2094" y="3805"/>
                  </a:lnTo>
                  <a:lnTo>
                    <a:pt x="2010" y="3813"/>
                  </a:lnTo>
                  <a:lnTo>
                    <a:pt x="1929" y="3819"/>
                  </a:lnTo>
                  <a:lnTo>
                    <a:pt x="1852" y="3822"/>
                  </a:lnTo>
                  <a:lnTo>
                    <a:pt x="1780" y="3823"/>
                  </a:lnTo>
                  <a:lnTo>
                    <a:pt x="1711" y="3822"/>
                  </a:lnTo>
                  <a:lnTo>
                    <a:pt x="1645" y="3817"/>
                  </a:lnTo>
                  <a:lnTo>
                    <a:pt x="1585" y="3812"/>
                  </a:lnTo>
                  <a:lnTo>
                    <a:pt x="1529" y="3805"/>
                  </a:lnTo>
                  <a:lnTo>
                    <a:pt x="1476" y="3795"/>
                  </a:lnTo>
                  <a:lnTo>
                    <a:pt x="1430" y="3782"/>
                  </a:lnTo>
                  <a:lnTo>
                    <a:pt x="1387" y="3768"/>
                  </a:lnTo>
                  <a:lnTo>
                    <a:pt x="1350" y="3751"/>
                  </a:lnTo>
                  <a:lnTo>
                    <a:pt x="1318" y="3731"/>
                  </a:lnTo>
                  <a:lnTo>
                    <a:pt x="1291" y="3711"/>
                  </a:lnTo>
                  <a:lnTo>
                    <a:pt x="1250" y="3664"/>
                  </a:lnTo>
                  <a:lnTo>
                    <a:pt x="1219" y="3615"/>
                  </a:lnTo>
                  <a:lnTo>
                    <a:pt x="1201" y="3560"/>
                  </a:lnTo>
                  <a:lnTo>
                    <a:pt x="1194" y="3501"/>
                  </a:lnTo>
                  <a:lnTo>
                    <a:pt x="1198" y="3440"/>
                  </a:lnTo>
                  <a:lnTo>
                    <a:pt x="1211" y="3374"/>
                  </a:lnTo>
                  <a:lnTo>
                    <a:pt x="1235" y="3305"/>
                  </a:lnTo>
                  <a:lnTo>
                    <a:pt x="1269" y="3234"/>
                  </a:lnTo>
                  <a:lnTo>
                    <a:pt x="1312" y="3159"/>
                  </a:lnTo>
                  <a:lnTo>
                    <a:pt x="1364" y="3081"/>
                  </a:lnTo>
                  <a:lnTo>
                    <a:pt x="1424" y="3000"/>
                  </a:lnTo>
                  <a:lnTo>
                    <a:pt x="1493" y="2919"/>
                  </a:lnTo>
                  <a:lnTo>
                    <a:pt x="1570" y="2834"/>
                  </a:lnTo>
                  <a:lnTo>
                    <a:pt x="1655" y="2746"/>
                  </a:lnTo>
                  <a:lnTo>
                    <a:pt x="1748" y="2658"/>
                  </a:lnTo>
                  <a:lnTo>
                    <a:pt x="1847" y="2568"/>
                  </a:lnTo>
                  <a:lnTo>
                    <a:pt x="1953" y="2477"/>
                  </a:lnTo>
                  <a:lnTo>
                    <a:pt x="2065" y="2384"/>
                  </a:lnTo>
                  <a:lnTo>
                    <a:pt x="2183" y="2290"/>
                  </a:lnTo>
                  <a:lnTo>
                    <a:pt x="2308" y="2195"/>
                  </a:lnTo>
                  <a:lnTo>
                    <a:pt x="2437" y="2099"/>
                  </a:lnTo>
                  <a:lnTo>
                    <a:pt x="2570" y="2004"/>
                  </a:lnTo>
                  <a:lnTo>
                    <a:pt x="2710" y="1908"/>
                  </a:lnTo>
                  <a:lnTo>
                    <a:pt x="2852" y="1811"/>
                  </a:lnTo>
                  <a:lnTo>
                    <a:pt x="3000" y="1715"/>
                  </a:lnTo>
                  <a:lnTo>
                    <a:pt x="3151" y="1620"/>
                  </a:lnTo>
                  <a:lnTo>
                    <a:pt x="3305" y="1523"/>
                  </a:lnTo>
                  <a:lnTo>
                    <a:pt x="3463" y="1429"/>
                  </a:lnTo>
                  <a:lnTo>
                    <a:pt x="3622" y="1335"/>
                  </a:lnTo>
                  <a:lnTo>
                    <a:pt x="3784" y="1242"/>
                  </a:lnTo>
                  <a:lnTo>
                    <a:pt x="3949" y="1150"/>
                  </a:lnTo>
                  <a:lnTo>
                    <a:pt x="4114" y="1060"/>
                  </a:lnTo>
                  <a:lnTo>
                    <a:pt x="4220" y="1004"/>
                  </a:lnTo>
                  <a:lnTo>
                    <a:pt x="4326" y="950"/>
                  </a:lnTo>
                  <a:lnTo>
                    <a:pt x="4430" y="896"/>
                  </a:lnTo>
                  <a:lnTo>
                    <a:pt x="4533" y="844"/>
                  </a:lnTo>
                  <a:lnTo>
                    <a:pt x="4636" y="794"/>
                  </a:lnTo>
                  <a:lnTo>
                    <a:pt x="4737" y="747"/>
                  </a:lnTo>
                  <a:lnTo>
                    <a:pt x="4838" y="700"/>
                  </a:lnTo>
                  <a:lnTo>
                    <a:pt x="4936" y="655"/>
                  </a:lnTo>
                  <a:lnTo>
                    <a:pt x="5034" y="611"/>
                  </a:lnTo>
                  <a:lnTo>
                    <a:pt x="5129" y="570"/>
                  </a:lnTo>
                  <a:lnTo>
                    <a:pt x="5223" y="529"/>
                  </a:lnTo>
                  <a:lnTo>
                    <a:pt x="5315" y="491"/>
                  </a:lnTo>
                  <a:lnTo>
                    <a:pt x="5405" y="453"/>
                  </a:lnTo>
                  <a:lnTo>
                    <a:pt x="5493" y="417"/>
                  </a:lnTo>
                  <a:lnTo>
                    <a:pt x="5578" y="383"/>
                  </a:lnTo>
                  <a:lnTo>
                    <a:pt x="5662" y="350"/>
                  </a:lnTo>
                  <a:lnTo>
                    <a:pt x="5821" y="290"/>
                  </a:lnTo>
                  <a:lnTo>
                    <a:pt x="5969" y="236"/>
                  </a:lnTo>
                  <a:lnTo>
                    <a:pt x="6106" y="187"/>
                  </a:lnTo>
                  <a:lnTo>
                    <a:pt x="6229" y="144"/>
                  </a:lnTo>
                  <a:lnTo>
                    <a:pt x="6339" y="106"/>
                  </a:lnTo>
                  <a:lnTo>
                    <a:pt x="6434" y="76"/>
                  </a:lnTo>
                  <a:lnTo>
                    <a:pt x="6514" y="51"/>
                  </a:lnTo>
                  <a:lnTo>
                    <a:pt x="6576" y="30"/>
                  </a:lnTo>
                  <a:lnTo>
                    <a:pt x="6566" y="0"/>
                  </a:lnTo>
                  <a:lnTo>
                    <a:pt x="6139" y="104"/>
                  </a:lnTo>
                  <a:lnTo>
                    <a:pt x="5727" y="215"/>
                  </a:lnTo>
                  <a:lnTo>
                    <a:pt x="5328" y="332"/>
                  </a:lnTo>
                  <a:lnTo>
                    <a:pt x="4944" y="456"/>
                  </a:lnTo>
                  <a:lnTo>
                    <a:pt x="4573" y="584"/>
                  </a:lnTo>
                  <a:lnTo>
                    <a:pt x="4216" y="717"/>
                  </a:lnTo>
                  <a:lnTo>
                    <a:pt x="3873" y="854"/>
                  </a:lnTo>
                  <a:lnTo>
                    <a:pt x="3543" y="995"/>
                  </a:lnTo>
                  <a:lnTo>
                    <a:pt x="3228" y="1140"/>
                  </a:lnTo>
                  <a:lnTo>
                    <a:pt x="2928" y="1286"/>
                  </a:lnTo>
                  <a:lnTo>
                    <a:pt x="2642" y="1436"/>
                  </a:lnTo>
                  <a:lnTo>
                    <a:pt x="2370" y="1587"/>
                  </a:lnTo>
                  <a:lnTo>
                    <a:pt x="2113" y="1739"/>
                  </a:lnTo>
                  <a:lnTo>
                    <a:pt x="1869" y="1892"/>
                  </a:lnTo>
                  <a:lnTo>
                    <a:pt x="1641" y="2045"/>
                  </a:lnTo>
                  <a:lnTo>
                    <a:pt x="1427" y="2197"/>
                  </a:lnTo>
                  <a:lnTo>
                    <a:pt x="1227" y="2348"/>
                  </a:lnTo>
                  <a:lnTo>
                    <a:pt x="1043" y="2499"/>
                  </a:lnTo>
                  <a:lnTo>
                    <a:pt x="873" y="2647"/>
                  </a:lnTo>
                  <a:lnTo>
                    <a:pt x="718" y="2793"/>
                  </a:lnTo>
                  <a:lnTo>
                    <a:pt x="578" y="2936"/>
                  </a:lnTo>
                  <a:lnTo>
                    <a:pt x="453" y="3075"/>
                  </a:lnTo>
                  <a:lnTo>
                    <a:pt x="343" y="3210"/>
                  </a:lnTo>
                  <a:lnTo>
                    <a:pt x="248" y="3340"/>
                  </a:lnTo>
                  <a:lnTo>
                    <a:pt x="168" y="3466"/>
                  </a:lnTo>
                  <a:lnTo>
                    <a:pt x="104" y="3586"/>
                  </a:lnTo>
                  <a:lnTo>
                    <a:pt x="55" y="3701"/>
                  </a:lnTo>
                  <a:lnTo>
                    <a:pt x="21" y="3808"/>
                  </a:lnTo>
                  <a:lnTo>
                    <a:pt x="2" y="3908"/>
                  </a:lnTo>
                  <a:lnTo>
                    <a:pt x="0" y="4001"/>
                  </a:lnTo>
                  <a:lnTo>
                    <a:pt x="12" y="4086"/>
                  </a:lnTo>
                  <a:lnTo>
                    <a:pt x="40" y="4162"/>
                  </a:lnTo>
                  <a:lnTo>
                    <a:pt x="81" y="4228"/>
                  </a:lnTo>
                  <a:lnTo>
                    <a:pt x="133" y="4288"/>
                  </a:lnTo>
                  <a:lnTo>
                    <a:pt x="196" y="4342"/>
                  </a:lnTo>
                  <a:lnTo>
                    <a:pt x="268" y="4391"/>
                  </a:lnTo>
                  <a:lnTo>
                    <a:pt x="352" y="4434"/>
                  </a:lnTo>
                  <a:lnTo>
                    <a:pt x="444" y="4471"/>
                  </a:lnTo>
                  <a:lnTo>
                    <a:pt x="546" y="4503"/>
                  </a:lnTo>
                  <a:lnTo>
                    <a:pt x="657" y="4529"/>
                  </a:lnTo>
                  <a:lnTo>
                    <a:pt x="777" y="4550"/>
                  </a:lnTo>
                  <a:lnTo>
                    <a:pt x="903" y="4566"/>
                  </a:lnTo>
                  <a:lnTo>
                    <a:pt x="1039" y="4576"/>
                  </a:lnTo>
                  <a:lnTo>
                    <a:pt x="1182" y="4580"/>
                  </a:lnTo>
                  <a:lnTo>
                    <a:pt x="1331" y="4579"/>
                  </a:lnTo>
                  <a:lnTo>
                    <a:pt x="1489" y="4572"/>
                  </a:lnTo>
                  <a:lnTo>
                    <a:pt x="1651" y="4561"/>
                  </a:lnTo>
                  <a:lnTo>
                    <a:pt x="1821" y="4544"/>
                  </a:lnTo>
                  <a:lnTo>
                    <a:pt x="1994" y="4523"/>
                  </a:lnTo>
                  <a:lnTo>
                    <a:pt x="2174" y="4495"/>
                  </a:lnTo>
                  <a:lnTo>
                    <a:pt x="2359" y="4464"/>
                  </a:lnTo>
                  <a:lnTo>
                    <a:pt x="2548" y="4426"/>
                  </a:lnTo>
                  <a:lnTo>
                    <a:pt x="2740" y="4384"/>
                  </a:lnTo>
                  <a:lnTo>
                    <a:pt x="2936" y="4337"/>
                  </a:lnTo>
                  <a:lnTo>
                    <a:pt x="3137" y="4284"/>
                  </a:lnTo>
                  <a:lnTo>
                    <a:pt x="3339" y="4228"/>
                  </a:lnTo>
                  <a:lnTo>
                    <a:pt x="3544" y="4165"/>
                  </a:lnTo>
                  <a:lnTo>
                    <a:pt x="3753" y="4099"/>
                  </a:lnTo>
                  <a:lnTo>
                    <a:pt x="3962" y="4027"/>
                  </a:lnTo>
                  <a:lnTo>
                    <a:pt x="4173" y="3951"/>
                  </a:lnTo>
                  <a:lnTo>
                    <a:pt x="4385" y="3871"/>
                  </a:lnTo>
                  <a:lnTo>
                    <a:pt x="4598" y="3785"/>
                  </a:lnTo>
                  <a:lnTo>
                    <a:pt x="4810" y="3694"/>
                  </a:lnTo>
                  <a:lnTo>
                    <a:pt x="5023" y="3600"/>
                  </a:lnTo>
                  <a:lnTo>
                    <a:pt x="5192" y="3522"/>
                  </a:lnTo>
                  <a:lnTo>
                    <a:pt x="5356" y="3445"/>
                  </a:lnTo>
                  <a:lnTo>
                    <a:pt x="5515" y="3367"/>
                  </a:lnTo>
                  <a:lnTo>
                    <a:pt x="5669" y="3293"/>
                  </a:lnTo>
                  <a:lnTo>
                    <a:pt x="5817" y="3218"/>
                  </a:lnTo>
                  <a:lnTo>
                    <a:pt x="5961" y="3144"/>
                  </a:lnTo>
                  <a:lnTo>
                    <a:pt x="6099" y="3073"/>
                  </a:lnTo>
                  <a:lnTo>
                    <a:pt x="6232" y="3001"/>
                  </a:lnTo>
                  <a:lnTo>
                    <a:pt x="6360" y="2931"/>
                  </a:lnTo>
                  <a:lnTo>
                    <a:pt x="6483" y="2863"/>
                  </a:lnTo>
                  <a:lnTo>
                    <a:pt x="6601" y="2796"/>
                  </a:lnTo>
                  <a:lnTo>
                    <a:pt x="6713" y="2732"/>
                  </a:lnTo>
                  <a:lnTo>
                    <a:pt x="6819" y="2668"/>
                  </a:lnTo>
                  <a:lnTo>
                    <a:pt x="6920" y="2606"/>
                  </a:lnTo>
                  <a:lnTo>
                    <a:pt x="7016" y="2546"/>
                  </a:lnTo>
                  <a:lnTo>
                    <a:pt x="7107" y="2488"/>
                  </a:lnTo>
                  <a:lnTo>
                    <a:pt x="7122" y="2479"/>
                  </a:lnTo>
                  <a:lnTo>
                    <a:pt x="7136" y="2470"/>
                  </a:lnTo>
                  <a:lnTo>
                    <a:pt x="7151" y="2463"/>
                  </a:lnTo>
                  <a:lnTo>
                    <a:pt x="7165" y="2456"/>
                  </a:lnTo>
                  <a:lnTo>
                    <a:pt x="7180" y="2452"/>
                  </a:lnTo>
                  <a:lnTo>
                    <a:pt x="7194" y="2448"/>
                  </a:lnTo>
                  <a:lnTo>
                    <a:pt x="7209" y="2447"/>
                  </a:lnTo>
                  <a:lnTo>
                    <a:pt x="7224" y="2447"/>
                  </a:lnTo>
                  <a:lnTo>
                    <a:pt x="7237" y="2450"/>
                  </a:lnTo>
                  <a:lnTo>
                    <a:pt x="7252" y="2455"/>
                  </a:lnTo>
                  <a:lnTo>
                    <a:pt x="7267" y="2463"/>
                  </a:lnTo>
                  <a:lnTo>
                    <a:pt x="7281" y="2473"/>
                  </a:lnTo>
                  <a:lnTo>
                    <a:pt x="7295" y="2486"/>
                  </a:lnTo>
                  <a:lnTo>
                    <a:pt x="7310" y="2503"/>
                  </a:lnTo>
                  <a:lnTo>
                    <a:pt x="7324" y="2522"/>
                  </a:lnTo>
                  <a:lnTo>
                    <a:pt x="7338" y="2545"/>
                  </a:lnTo>
                  <a:lnTo>
                    <a:pt x="7360" y="2584"/>
                  </a:lnTo>
                  <a:lnTo>
                    <a:pt x="7383" y="2628"/>
                  </a:lnTo>
                  <a:lnTo>
                    <a:pt x="7408" y="2678"/>
                  </a:lnTo>
                  <a:lnTo>
                    <a:pt x="7434" y="2733"/>
                  </a:lnTo>
                  <a:lnTo>
                    <a:pt x="7489" y="2847"/>
                  </a:lnTo>
                  <a:lnTo>
                    <a:pt x="7541" y="2963"/>
                  </a:lnTo>
                  <a:lnTo>
                    <a:pt x="7588" y="3069"/>
                  </a:lnTo>
                  <a:lnTo>
                    <a:pt x="7628" y="3159"/>
                  </a:lnTo>
                  <a:lnTo>
                    <a:pt x="7655" y="3222"/>
                  </a:lnTo>
                  <a:lnTo>
                    <a:pt x="7666" y="3248"/>
                  </a:lnTo>
                  <a:lnTo>
                    <a:pt x="7682" y="3293"/>
                  </a:lnTo>
                  <a:lnTo>
                    <a:pt x="7693" y="3338"/>
                  </a:lnTo>
                  <a:lnTo>
                    <a:pt x="7698" y="3388"/>
                  </a:lnTo>
                  <a:lnTo>
                    <a:pt x="7697" y="3440"/>
                  </a:lnTo>
                  <a:lnTo>
                    <a:pt x="7690" y="3494"/>
                  </a:lnTo>
                  <a:lnTo>
                    <a:pt x="7678" y="3551"/>
                  </a:lnTo>
                  <a:lnTo>
                    <a:pt x="7660" y="3610"/>
                  </a:lnTo>
                  <a:lnTo>
                    <a:pt x="7636" y="3672"/>
                  </a:lnTo>
                  <a:lnTo>
                    <a:pt x="7606" y="3736"/>
                  </a:lnTo>
                  <a:lnTo>
                    <a:pt x="7571" y="3802"/>
                  </a:lnTo>
                  <a:lnTo>
                    <a:pt x="7531" y="3868"/>
                  </a:lnTo>
                  <a:lnTo>
                    <a:pt x="7485" y="3938"/>
                  </a:lnTo>
                  <a:lnTo>
                    <a:pt x="7433" y="4009"/>
                  </a:lnTo>
                  <a:lnTo>
                    <a:pt x="7375" y="4082"/>
                  </a:lnTo>
                  <a:lnTo>
                    <a:pt x="7312" y="4154"/>
                  </a:lnTo>
                  <a:lnTo>
                    <a:pt x="7243" y="4229"/>
                  </a:lnTo>
                  <a:lnTo>
                    <a:pt x="7168" y="4305"/>
                  </a:lnTo>
                  <a:lnTo>
                    <a:pt x="7088" y="4382"/>
                  </a:lnTo>
                  <a:lnTo>
                    <a:pt x="7002" y="4460"/>
                  </a:lnTo>
                  <a:lnTo>
                    <a:pt x="6910" y="4538"/>
                  </a:lnTo>
                  <a:lnTo>
                    <a:pt x="6813" y="4618"/>
                  </a:lnTo>
                  <a:lnTo>
                    <a:pt x="6710" y="4697"/>
                  </a:lnTo>
                  <a:lnTo>
                    <a:pt x="6601" y="4778"/>
                  </a:lnTo>
                  <a:lnTo>
                    <a:pt x="6486" y="4857"/>
                  </a:lnTo>
                  <a:lnTo>
                    <a:pt x="6366" y="4937"/>
                  </a:lnTo>
                  <a:lnTo>
                    <a:pt x="6242" y="5018"/>
                  </a:lnTo>
                  <a:lnTo>
                    <a:pt x="6110" y="5097"/>
                  </a:lnTo>
                  <a:lnTo>
                    <a:pt x="5973" y="5178"/>
                  </a:lnTo>
                  <a:lnTo>
                    <a:pt x="5831" y="5257"/>
                  </a:lnTo>
                  <a:lnTo>
                    <a:pt x="5682" y="5335"/>
                  </a:lnTo>
                  <a:lnTo>
                    <a:pt x="5530" y="5413"/>
                  </a:lnTo>
                  <a:lnTo>
                    <a:pt x="5370" y="5491"/>
                  </a:lnTo>
                  <a:lnTo>
                    <a:pt x="5219" y="5561"/>
                  </a:lnTo>
                  <a:lnTo>
                    <a:pt x="5070" y="5627"/>
                  </a:lnTo>
                  <a:lnTo>
                    <a:pt x="4920" y="5691"/>
                  </a:lnTo>
                  <a:lnTo>
                    <a:pt x="4771" y="5752"/>
                  </a:lnTo>
                  <a:lnTo>
                    <a:pt x="4621" y="5810"/>
                  </a:lnTo>
                  <a:lnTo>
                    <a:pt x="4473" y="5866"/>
                  </a:lnTo>
                  <a:lnTo>
                    <a:pt x="4326" y="5918"/>
                  </a:lnTo>
                  <a:lnTo>
                    <a:pt x="4180" y="5967"/>
                  </a:lnTo>
                  <a:lnTo>
                    <a:pt x="4035" y="6013"/>
                  </a:lnTo>
                  <a:lnTo>
                    <a:pt x="3891" y="6057"/>
                  </a:lnTo>
                  <a:lnTo>
                    <a:pt x="3748" y="6098"/>
                  </a:lnTo>
                  <a:lnTo>
                    <a:pt x="3608" y="6135"/>
                  </a:lnTo>
                  <a:lnTo>
                    <a:pt x="3468" y="6171"/>
                  </a:lnTo>
                  <a:lnTo>
                    <a:pt x="3331" y="6202"/>
                  </a:lnTo>
                  <a:lnTo>
                    <a:pt x="3198" y="6232"/>
                  </a:lnTo>
                  <a:lnTo>
                    <a:pt x="3065" y="6257"/>
                  </a:lnTo>
                  <a:lnTo>
                    <a:pt x="2936" y="6281"/>
                  </a:lnTo>
                  <a:lnTo>
                    <a:pt x="2809" y="6300"/>
                  </a:lnTo>
                  <a:lnTo>
                    <a:pt x="2685" y="6317"/>
                  </a:lnTo>
                  <a:lnTo>
                    <a:pt x="2565" y="6330"/>
                  </a:lnTo>
                  <a:lnTo>
                    <a:pt x="2447" y="6342"/>
                  </a:lnTo>
                  <a:lnTo>
                    <a:pt x="2333" y="6350"/>
                  </a:lnTo>
                  <a:lnTo>
                    <a:pt x="2223" y="6354"/>
                  </a:lnTo>
                  <a:lnTo>
                    <a:pt x="2116" y="6355"/>
                  </a:lnTo>
                  <a:lnTo>
                    <a:pt x="2013" y="6354"/>
                  </a:lnTo>
                  <a:lnTo>
                    <a:pt x="1915" y="6350"/>
                  </a:lnTo>
                  <a:lnTo>
                    <a:pt x="1821" y="6343"/>
                  </a:lnTo>
                  <a:lnTo>
                    <a:pt x="1731" y="6332"/>
                  </a:lnTo>
                  <a:lnTo>
                    <a:pt x="1646" y="6318"/>
                  </a:lnTo>
                  <a:lnTo>
                    <a:pt x="1566" y="6301"/>
                  </a:lnTo>
                  <a:lnTo>
                    <a:pt x="1490" y="6282"/>
                  </a:lnTo>
                  <a:lnTo>
                    <a:pt x="1421" y="6258"/>
                  </a:lnTo>
                  <a:lnTo>
                    <a:pt x="1379" y="6242"/>
                  </a:lnTo>
                  <a:lnTo>
                    <a:pt x="1338" y="6225"/>
                  </a:lnTo>
                  <a:lnTo>
                    <a:pt x="1318" y="6216"/>
                  </a:lnTo>
                  <a:lnTo>
                    <a:pt x="1298" y="6206"/>
                  </a:lnTo>
                  <a:lnTo>
                    <a:pt x="1276" y="6194"/>
                  </a:lnTo>
                  <a:lnTo>
                    <a:pt x="1254" y="6183"/>
                  </a:lnTo>
                  <a:lnTo>
                    <a:pt x="1233" y="6169"/>
                  </a:lnTo>
                  <a:lnTo>
                    <a:pt x="1211" y="6155"/>
                  </a:lnTo>
                  <a:lnTo>
                    <a:pt x="1189" y="6139"/>
                  </a:lnTo>
                  <a:lnTo>
                    <a:pt x="1166" y="6122"/>
                  </a:lnTo>
                  <a:lnTo>
                    <a:pt x="1143" y="6103"/>
                  </a:lnTo>
                  <a:lnTo>
                    <a:pt x="1120" y="6082"/>
                  </a:lnTo>
                  <a:lnTo>
                    <a:pt x="1095" y="6060"/>
                  </a:lnTo>
                  <a:lnTo>
                    <a:pt x="1070" y="6035"/>
                  </a:lnTo>
                  <a:lnTo>
                    <a:pt x="1047" y="6012"/>
                  </a:lnTo>
                  <a:lnTo>
                    <a:pt x="1025" y="5984"/>
                  </a:lnTo>
                  <a:lnTo>
                    <a:pt x="1001" y="5953"/>
                  </a:lnTo>
                  <a:lnTo>
                    <a:pt x="976" y="5919"/>
                  </a:lnTo>
                  <a:lnTo>
                    <a:pt x="951" y="5884"/>
                  </a:lnTo>
                  <a:lnTo>
                    <a:pt x="926" y="5846"/>
                  </a:lnTo>
                  <a:lnTo>
                    <a:pt x="901" y="5808"/>
                  </a:lnTo>
                  <a:lnTo>
                    <a:pt x="876" y="5769"/>
                  </a:lnTo>
                  <a:lnTo>
                    <a:pt x="830" y="5695"/>
                  </a:lnTo>
                  <a:lnTo>
                    <a:pt x="789" y="5624"/>
                  </a:lnTo>
                  <a:lnTo>
                    <a:pt x="754" y="5564"/>
                  </a:lnTo>
                  <a:lnTo>
                    <a:pt x="729" y="5520"/>
                  </a:lnTo>
                  <a:lnTo>
                    <a:pt x="691" y="5539"/>
                  </a:lnTo>
                  <a:lnTo>
                    <a:pt x="726" y="5614"/>
                  </a:lnTo>
                  <a:lnTo>
                    <a:pt x="761" y="5685"/>
                  </a:lnTo>
                  <a:lnTo>
                    <a:pt x="796" y="5756"/>
                  </a:lnTo>
                  <a:lnTo>
                    <a:pt x="829" y="5823"/>
                  </a:lnTo>
                  <a:lnTo>
                    <a:pt x="863" y="5887"/>
                  </a:lnTo>
                  <a:lnTo>
                    <a:pt x="894" y="5948"/>
                  </a:lnTo>
                  <a:lnTo>
                    <a:pt x="925" y="6007"/>
                  </a:lnTo>
                  <a:lnTo>
                    <a:pt x="956" y="6062"/>
                  </a:lnTo>
                  <a:lnTo>
                    <a:pt x="984" y="6113"/>
                  </a:lnTo>
                  <a:lnTo>
                    <a:pt x="1011" y="6159"/>
                  </a:lnTo>
                  <a:lnTo>
                    <a:pt x="1037" y="6202"/>
                  </a:lnTo>
                  <a:lnTo>
                    <a:pt x="1061" y="6241"/>
                  </a:lnTo>
                  <a:lnTo>
                    <a:pt x="1082" y="6274"/>
                  </a:lnTo>
                  <a:lnTo>
                    <a:pt x="1103" y="6302"/>
                  </a:lnTo>
                  <a:lnTo>
                    <a:pt x="1120" y="6326"/>
                  </a:lnTo>
                  <a:lnTo>
                    <a:pt x="1136" y="6343"/>
                  </a:lnTo>
                  <a:lnTo>
                    <a:pt x="1193" y="6395"/>
                  </a:lnTo>
                  <a:lnTo>
                    <a:pt x="1259" y="6443"/>
                  </a:lnTo>
                  <a:lnTo>
                    <a:pt x="1334" y="6485"/>
                  </a:lnTo>
                  <a:lnTo>
                    <a:pt x="1418" y="6522"/>
                  </a:lnTo>
                  <a:lnTo>
                    <a:pt x="1508" y="6555"/>
                  </a:lnTo>
                  <a:lnTo>
                    <a:pt x="1608" y="6583"/>
                  </a:lnTo>
                  <a:lnTo>
                    <a:pt x="1713" y="6606"/>
                  </a:lnTo>
                  <a:lnTo>
                    <a:pt x="1826" y="6624"/>
                  </a:lnTo>
                  <a:lnTo>
                    <a:pt x="1945" y="6636"/>
                  </a:lnTo>
                  <a:lnTo>
                    <a:pt x="2071" y="6646"/>
                  </a:lnTo>
                  <a:lnTo>
                    <a:pt x="2203" y="6650"/>
                  </a:lnTo>
                  <a:lnTo>
                    <a:pt x="2341" y="6649"/>
                  </a:lnTo>
                  <a:lnTo>
                    <a:pt x="2483" y="6644"/>
                  </a:lnTo>
                  <a:lnTo>
                    <a:pt x="2632" y="6634"/>
                  </a:lnTo>
                  <a:lnTo>
                    <a:pt x="2783" y="6621"/>
                  </a:lnTo>
                  <a:lnTo>
                    <a:pt x="2941" y="6602"/>
                  </a:lnTo>
                  <a:lnTo>
                    <a:pt x="3100" y="6580"/>
                  </a:lnTo>
                  <a:lnTo>
                    <a:pt x="3266" y="6553"/>
                  </a:lnTo>
                  <a:lnTo>
                    <a:pt x="3433" y="6521"/>
                  </a:lnTo>
                  <a:lnTo>
                    <a:pt x="3604" y="6486"/>
                  </a:lnTo>
                  <a:lnTo>
                    <a:pt x="3778" y="6446"/>
                  </a:lnTo>
                  <a:lnTo>
                    <a:pt x="3953" y="6402"/>
                  </a:lnTo>
                  <a:lnTo>
                    <a:pt x="4132" y="6354"/>
                  </a:lnTo>
                  <a:lnTo>
                    <a:pt x="4311" y="6302"/>
                  </a:lnTo>
                  <a:lnTo>
                    <a:pt x="4492" y="6247"/>
                  </a:lnTo>
                  <a:lnTo>
                    <a:pt x="4675" y="6186"/>
                  </a:lnTo>
                  <a:lnTo>
                    <a:pt x="4858" y="6123"/>
                  </a:lnTo>
                  <a:lnTo>
                    <a:pt x="5041" y="6055"/>
                  </a:lnTo>
                  <a:lnTo>
                    <a:pt x="5225" y="5984"/>
                  </a:lnTo>
                  <a:lnTo>
                    <a:pt x="5408" y="5908"/>
                  </a:lnTo>
                  <a:lnTo>
                    <a:pt x="5592" y="5829"/>
                  </a:lnTo>
                  <a:lnTo>
                    <a:pt x="5774" y="5747"/>
                  </a:lnTo>
                  <a:lnTo>
                    <a:pt x="5951" y="5663"/>
                  </a:lnTo>
                  <a:lnTo>
                    <a:pt x="6125" y="5576"/>
                  </a:lnTo>
                  <a:lnTo>
                    <a:pt x="6298" y="5485"/>
                  </a:lnTo>
                  <a:lnTo>
                    <a:pt x="6469" y="5392"/>
                  </a:lnTo>
                  <a:lnTo>
                    <a:pt x="6638" y="5297"/>
                  </a:lnTo>
                  <a:lnTo>
                    <a:pt x="6804" y="5199"/>
                  </a:lnTo>
                  <a:lnTo>
                    <a:pt x="6967" y="5099"/>
                  </a:lnTo>
                  <a:lnTo>
                    <a:pt x="7126" y="4999"/>
                  </a:lnTo>
                  <a:lnTo>
                    <a:pt x="7281" y="4895"/>
                  </a:lnTo>
                  <a:lnTo>
                    <a:pt x="7432" y="4791"/>
                  </a:lnTo>
                  <a:lnTo>
                    <a:pt x="7579" y="4686"/>
                  </a:lnTo>
                  <a:lnTo>
                    <a:pt x="7721" y="4579"/>
                  </a:lnTo>
                  <a:lnTo>
                    <a:pt x="7858" y="4473"/>
                  </a:lnTo>
                  <a:lnTo>
                    <a:pt x="7989" y="4365"/>
                  </a:lnTo>
                  <a:lnTo>
                    <a:pt x="8114" y="4258"/>
                  </a:lnTo>
                  <a:lnTo>
                    <a:pt x="8233" y="4151"/>
                  </a:lnTo>
                  <a:lnTo>
                    <a:pt x="8346" y="4044"/>
                  </a:lnTo>
                  <a:lnTo>
                    <a:pt x="8451" y="3938"/>
                  </a:lnTo>
                  <a:lnTo>
                    <a:pt x="8550" y="3832"/>
                  </a:lnTo>
                  <a:lnTo>
                    <a:pt x="8640" y="3728"/>
                  </a:lnTo>
                  <a:lnTo>
                    <a:pt x="8723" y="3625"/>
                  </a:lnTo>
                  <a:lnTo>
                    <a:pt x="8798" y="3524"/>
                  </a:lnTo>
                  <a:lnTo>
                    <a:pt x="8864" y="3424"/>
                  </a:lnTo>
                  <a:lnTo>
                    <a:pt x="8920" y="3327"/>
                  </a:lnTo>
                  <a:lnTo>
                    <a:pt x="8968" y="3231"/>
                  </a:lnTo>
                  <a:lnTo>
                    <a:pt x="9006" y="3138"/>
                  </a:lnTo>
                  <a:lnTo>
                    <a:pt x="9035" y="3048"/>
                  </a:lnTo>
                  <a:lnTo>
                    <a:pt x="9051" y="2961"/>
                  </a:lnTo>
                  <a:lnTo>
                    <a:pt x="9058" y="2877"/>
                  </a:lnTo>
                  <a:lnTo>
                    <a:pt x="9055" y="2796"/>
                  </a:lnTo>
                  <a:lnTo>
                    <a:pt x="9039" y="2719"/>
                  </a:lnTo>
                  <a:lnTo>
                    <a:pt x="9012" y="26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26" y="2649"/>
              <a:ext cx="1108" cy="18"/>
            </a:xfrm>
            <a:custGeom>
              <a:avLst/>
              <a:gdLst>
                <a:gd name="T0" fmla="*/ 5034 w 8860"/>
                <a:gd name="T1" fmla="*/ 0 h 151"/>
                <a:gd name="T2" fmla="*/ 8860 w 8860"/>
                <a:gd name="T3" fmla="*/ 50 h 151"/>
                <a:gd name="T4" fmla="*/ 8860 w 8860"/>
                <a:gd name="T5" fmla="*/ 101 h 151"/>
                <a:gd name="T6" fmla="*/ 5034 w 8860"/>
                <a:gd name="T7" fmla="*/ 151 h 151"/>
                <a:gd name="T8" fmla="*/ 3826 w 8860"/>
                <a:gd name="T9" fmla="*/ 151 h 151"/>
                <a:gd name="T10" fmla="*/ 0 w 8860"/>
                <a:gd name="T11" fmla="*/ 101 h 151"/>
                <a:gd name="T12" fmla="*/ 0 w 8860"/>
                <a:gd name="T13" fmla="*/ 50 h 151"/>
                <a:gd name="T14" fmla="*/ 3826 w 8860"/>
                <a:gd name="T15" fmla="*/ 0 h 151"/>
                <a:gd name="T16" fmla="*/ 5034 w 8860"/>
                <a:gd name="T17" fmla="*/ 0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60" h="151">
                  <a:moveTo>
                    <a:pt x="5034" y="0"/>
                  </a:moveTo>
                  <a:lnTo>
                    <a:pt x="8860" y="50"/>
                  </a:lnTo>
                  <a:lnTo>
                    <a:pt x="8860" y="101"/>
                  </a:lnTo>
                  <a:lnTo>
                    <a:pt x="5034" y="151"/>
                  </a:lnTo>
                  <a:lnTo>
                    <a:pt x="3826" y="151"/>
                  </a:lnTo>
                  <a:lnTo>
                    <a:pt x="0" y="101"/>
                  </a:lnTo>
                  <a:lnTo>
                    <a:pt x="0" y="50"/>
                  </a:lnTo>
                  <a:lnTo>
                    <a:pt x="3826" y="0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77" y="2079"/>
              <a:ext cx="153" cy="245"/>
            </a:xfrm>
            <a:custGeom>
              <a:avLst/>
              <a:gdLst>
                <a:gd name="T0" fmla="*/ 1211 w 1225"/>
                <a:gd name="T1" fmla="*/ 1527 h 1965"/>
                <a:gd name="T2" fmla="*/ 1159 w 1225"/>
                <a:gd name="T3" fmla="*/ 1664 h 1965"/>
                <a:gd name="T4" fmla="*/ 1074 w 1225"/>
                <a:gd name="T5" fmla="*/ 1777 h 1965"/>
                <a:gd name="T6" fmla="*/ 959 w 1225"/>
                <a:gd name="T7" fmla="*/ 1865 h 1965"/>
                <a:gd name="T8" fmla="*/ 816 w 1225"/>
                <a:gd name="T9" fmla="*/ 1926 h 1965"/>
                <a:gd name="T10" fmla="*/ 652 w 1225"/>
                <a:gd name="T11" fmla="*/ 1959 h 1965"/>
                <a:gd name="T12" fmla="*/ 474 w 1225"/>
                <a:gd name="T13" fmla="*/ 1963 h 1965"/>
                <a:gd name="T14" fmla="*/ 303 w 1225"/>
                <a:gd name="T15" fmla="*/ 1938 h 1965"/>
                <a:gd name="T16" fmla="*/ 138 w 1225"/>
                <a:gd name="T17" fmla="*/ 1896 h 1965"/>
                <a:gd name="T18" fmla="*/ 0 w 1225"/>
                <a:gd name="T19" fmla="*/ 1292 h 1965"/>
                <a:gd name="T20" fmla="*/ 198 w 1225"/>
                <a:gd name="T21" fmla="*/ 1596 h 1965"/>
                <a:gd name="T22" fmla="*/ 327 w 1225"/>
                <a:gd name="T23" fmla="*/ 1673 h 1965"/>
                <a:gd name="T24" fmla="*/ 442 w 1225"/>
                <a:gd name="T25" fmla="*/ 1707 h 1965"/>
                <a:gd name="T26" fmla="*/ 583 w 1225"/>
                <a:gd name="T27" fmla="*/ 1714 h 1965"/>
                <a:gd name="T28" fmla="*/ 656 w 1225"/>
                <a:gd name="T29" fmla="*/ 1698 h 1965"/>
                <a:gd name="T30" fmla="*/ 723 w 1225"/>
                <a:gd name="T31" fmla="*/ 1667 h 1965"/>
                <a:gd name="T32" fmla="*/ 779 w 1225"/>
                <a:gd name="T33" fmla="*/ 1624 h 1965"/>
                <a:gd name="T34" fmla="*/ 821 w 1225"/>
                <a:gd name="T35" fmla="*/ 1571 h 1965"/>
                <a:gd name="T36" fmla="*/ 848 w 1225"/>
                <a:gd name="T37" fmla="*/ 1511 h 1965"/>
                <a:gd name="T38" fmla="*/ 857 w 1225"/>
                <a:gd name="T39" fmla="*/ 1451 h 1965"/>
                <a:gd name="T40" fmla="*/ 839 w 1225"/>
                <a:gd name="T41" fmla="*/ 1350 h 1965"/>
                <a:gd name="T42" fmla="*/ 785 w 1225"/>
                <a:gd name="T43" fmla="*/ 1268 h 1965"/>
                <a:gd name="T44" fmla="*/ 712 w 1225"/>
                <a:gd name="T45" fmla="*/ 1200 h 1965"/>
                <a:gd name="T46" fmla="*/ 551 w 1225"/>
                <a:gd name="T47" fmla="*/ 1108 h 1965"/>
                <a:gd name="T48" fmla="*/ 376 w 1225"/>
                <a:gd name="T49" fmla="*/ 1021 h 1965"/>
                <a:gd name="T50" fmla="*/ 224 w 1225"/>
                <a:gd name="T51" fmla="*/ 923 h 1965"/>
                <a:gd name="T52" fmla="*/ 142 w 1225"/>
                <a:gd name="T53" fmla="*/ 849 h 1965"/>
                <a:gd name="T54" fmla="*/ 77 w 1225"/>
                <a:gd name="T55" fmla="*/ 766 h 1965"/>
                <a:gd name="T56" fmla="*/ 30 w 1225"/>
                <a:gd name="T57" fmla="*/ 666 h 1965"/>
                <a:gd name="T58" fmla="*/ 6 w 1225"/>
                <a:gd name="T59" fmla="*/ 551 h 1965"/>
                <a:gd name="T60" fmla="*/ 11 w 1225"/>
                <a:gd name="T61" fmla="*/ 422 h 1965"/>
                <a:gd name="T62" fmla="*/ 52 w 1225"/>
                <a:gd name="T63" fmla="*/ 301 h 1965"/>
                <a:gd name="T64" fmla="*/ 124 w 1225"/>
                <a:gd name="T65" fmla="*/ 195 h 1965"/>
                <a:gd name="T66" fmla="*/ 220 w 1225"/>
                <a:gd name="T67" fmla="*/ 110 h 1965"/>
                <a:gd name="T68" fmla="*/ 339 w 1225"/>
                <a:gd name="T69" fmla="*/ 48 h 1965"/>
                <a:gd name="T70" fmla="*/ 474 w 1225"/>
                <a:gd name="T71" fmla="*/ 10 h 1965"/>
                <a:gd name="T72" fmla="*/ 626 w 1225"/>
                <a:gd name="T73" fmla="*/ 0 h 1965"/>
                <a:gd name="T74" fmla="*/ 791 w 1225"/>
                <a:gd name="T75" fmla="*/ 15 h 1965"/>
                <a:gd name="T76" fmla="*/ 941 w 1225"/>
                <a:gd name="T77" fmla="*/ 49 h 1965"/>
                <a:gd name="T78" fmla="*/ 1104 w 1225"/>
                <a:gd name="T79" fmla="*/ 97 h 1965"/>
                <a:gd name="T80" fmla="*/ 921 w 1225"/>
                <a:gd name="T81" fmla="*/ 331 h 1965"/>
                <a:gd name="T82" fmla="*/ 827 w 1225"/>
                <a:gd name="T83" fmla="*/ 274 h 1965"/>
                <a:gd name="T84" fmla="*/ 701 w 1225"/>
                <a:gd name="T85" fmla="*/ 237 h 1965"/>
                <a:gd name="T86" fmla="*/ 552 w 1225"/>
                <a:gd name="T87" fmla="*/ 242 h 1965"/>
                <a:gd name="T88" fmla="*/ 450 w 1225"/>
                <a:gd name="T89" fmla="*/ 284 h 1965"/>
                <a:gd name="T90" fmla="*/ 377 w 1225"/>
                <a:gd name="T91" fmla="*/ 360 h 1965"/>
                <a:gd name="T92" fmla="*/ 353 w 1225"/>
                <a:gd name="T93" fmla="*/ 418 h 1965"/>
                <a:gd name="T94" fmla="*/ 348 w 1225"/>
                <a:gd name="T95" fmla="*/ 471 h 1965"/>
                <a:gd name="T96" fmla="*/ 362 w 1225"/>
                <a:gd name="T97" fmla="*/ 525 h 1965"/>
                <a:gd name="T98" fmla="*/ 417 w 1225"/>
                <a:gd name="T99" fmla="*/ 601 h 1965"/>
                <a:gd name="T100" fmla="*/ 518 w 1225"/>
                <a:gd name="T101" fmla="*/ 676 h 1965"/>
                <a:gd name="T102" fmla="*/ 629 w 1225"/>
                <a:gd name="T103" fmla="*/ 736 h 1965"/>
                <a:gd name="T104" fmla="*/ 766 w 1225"/>
                <a:gd name="T105" fmla="*/ 809 h 1965"/>
                <a:gd name="T106" fmla="*/ 902 w 1225"/>
                <a:gd name="T107" fmla="*/ 881 h 1965"/>
                <a:gd name="T108" fmla="*/ 1022 w 1225"/>
                <a:gd name="T109" fmla="*/ 968 h 1965"/>
                <a:gd name="T110" fmla="*/ 1121 w 1225"/>
                <a:gd name="T111" fmla="*/ 1075 h 1965"/>
                <a:gd name="T112" fmla="*/ 1193 w 1225"/>
                <a:gd name="T113" fmla="*/ 1203 h 1965"/>
                <a:gd name="T114" fmla="*/ 1224 w 1225"/>
                <a:gd name="T115" fmla="*/ 1364 h 19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1" y="1466"/>
                  </a:lnTo>
                  <a:lnTo>
                    <a:pt x="1217" y="1497"/>
                  </a:lnTo>
                  <a:lnTo>
                    <a:pt x="1211" y="1527"/>
                  </a:lnTo>
                  <a:lnTo>
                    <a:pt x="1204" y="1557"/>
                  </a:lnTo>
                  <a:lnTo>
                    <a:pt x="1195" y="1585"/>
                  </a:lnTo>
                  <a:lnTo>
                    <a:pt x="1185" y="1612"/>
                  </a:lnTo>
                  <a:lnTo>
                    <a:pt x="1173" y="1638"/>
                  </a:lnTo>
                  <a:lnTo>
                    <a:pt x="1159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3" y="1756"/>
                  </a:lnTo>
                  <a:lnTo>
                    <a:pt x="1074" y="1777"/>
                  </a:lnTo>
                  <a:lnTo>
                    <a:pt x="1054" y="1797"/>
                  </a:lnTo>
                  <a:lnTo>
                    <a:pt x="1031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6" y="1905"/>
                  </a:lnTo>
                  <a:lnTo>
                    <a:pt x="847" y="1916"/>
                  </a:lnTo>
                  <a:lnTo>
                    <a:pt x="816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2" y="1965"/>
                  </a:lnTo>
                  <a:lnTo>
                    <a:pt x="545" y="1965"/>
                  </a:lnTo>
                  <a:lnTo>
                    <a:pt x="509" y="1965"/>
                  </a:lnTo>
                  <a:lnTo>
                    <a:pt x="474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7" y="1946"/>
                  </a:lnTo>
                  <a:lnTo>
                    <a:pt x="303" y="1938"/>
                  </a:lnTo>
                  <a:lnTo>
                    <a:pt x="271" y="1930"/>
                  </a:lnTo>
                  <a:lnTo>
                    <a:pt x="238" y="1922"/>
                  </a:lnTo>
                  <a:lnTo>
                    <a:pt x="206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70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3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14" y="1668"/>
                  </a:lnTo>
                  <a:lnTo>
                    <a:pt x="327" y="1673"/>
                  </a:lnTo>
                  <a:lnTo>
                    <a:pt x="339" y="1679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2" y="1707"/>
                  </a:lnTo>
                  <a:lnTo>
                    <a:pt x="476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7" y="1715"/>
                  </a:lnTo>
                  <a:lnTo>
                    <a:pt x="583" y="1714"/>
                  </a:lnTo>
                  <a:lnTo>
                    <a:pt x="597" y="1713"/>
                  </a:lnTo>
                  <a:lnTo>
                    <a:pt x="613" y="1711"/>
                  </a:lnTo>
                  <a:lnTo>
                    <a:pt x="628" y="1707"/>
                  </a:lnTo>
                  <a:lnTo>
                    <a:pt x="643" y="1703"/>
                  </a:lnTo>
                  <a:lnTo>
                    <a:pt x="656" y="1698"/>
                  </a:lnTo>
                  <a:lnTo>
                    <a:pt x="671" y="1694"/>
                  </a:lnTo>
                  <a:lnTo>
                    <a:pt x="685" y="1688"/>
                  </a:lnTo>
                  <a:lnTo>
                    <a:pt x="697" y="1681"/>
                  </a:lnTo>
                  <a:lnTo>
                    <a:pt x="711" y="1675"/>
                  </a:lnTo>
                  <a:lnTo>
                    <a:pt x="723" y="1667"/>
                  </a:lnTo>
                  <a:lnTo>
                    <a:pt x="734" y="1660"/>
                  </a:lnTo>
                  <a:lnTo>
                    <a:pt x="746" y="1651"/>
                  </a:lnTo>
                  <a:lnTo>
                    <a:pt x="757" y="1642"/>
                  </a:lnTo>
                  <a:lnTo>
                    <a:pt x="768" y="1633"/>
                  </a:lnTo>
                  <a:lnTo>
                    <a:pt x="779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6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7" y="1559"/>
                  </a:lnTo>
                  <a:lnTo>
                    <a:pt x="833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1" y="1500"/>
                  </a:lnTo>
                  <a:lnTo>
                    <a:pt x="853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0" y="1389"/>
                  </a:lnTo>
                  <a:lnTo>
                    <a:pt x="845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6" y="1188"/>
                  </a:lnTo>
                  <a:lnTo>
                    <a:pt x="662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1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7" y="1059"/>
                  </a:lnTo>
                  <a:lnTo>
                    <a:pt x="416" y="1042"/>
                  </a:lnTo>
                  <a:lnTo>
                    <a:pt x="376" y="1021"/>
                  </a:lnTo>
                  <a:lnTo>
                    <a:pt x="335" y="998"/>
                  </a:lnTo>
                  <a:lnTo>
                    <a:pt x="296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4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8" y="865"/>
                  </a:lnTo>
                  <a:lnTo>
                    <a:pt x="142" y="849"/>
                  </a:lnTo>
                  <a:lnTo>
                    <a:pt x="127" y="834"/>
                  </a:lnTo>
                  <a:lnTo>
                    <a:pt x="114" y="818"/>
                  </a:lnTo>
                  <a:lnTo>
                    <a:pt x="100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5" y="746"/>
                  </a:lnTo>
                  <a:lnTo>
                    <a:pt x="55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8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6" y="551"/>
                  </a:lnTo>
                  <a:lnTo>
                    <a:pt x="5" y="525"/>
                  </a:lnTo>
                  <a:lnTo>
                    <a:pt x="4" y="500"/>
                  </a:lnTo>
                  <a:lnTo>
                    <a:pt x="5" y="473"/>
                  </a:lnTo>
                  <a:lnTo>
                    <a:pt x="7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3" y="372"/>
                  </a:lnTo>
                  <a:lnTo>
                    <a:pt x="31" y="348"/>
                  </a:lnTo>
                  <a:lnTo>
                    <a:pt x="40" y="325"/>
                  </a:lnTo>
                  <a:lnTo>
                    <a:pt x="52" y="301"/>
                  </a:lnTo>
                  <a:lnTo>
                    <a:pt x="64" y="278"/>
                  </a:lnTo>
                  <a:lnTo>
                    <a:pt x="78" y="257"/>
                  </a:lnTo>
                  <a:lnTo>
                    <a:pt x="91" y="235"/>
                  </a:lnTo>
                  <a:lnTo>
                    <a:pt x="107" y="215"/>
                  </a:lnTo>
                  <a:lnTo>
                    <a:pt x="124" y="195"/>
                  </a:lnTo>
                  <a:lnTo>
                    <a:pt x="141" y="177"/>
                  </a:lnTo>
                  <a:lnTo>
                    <a:pt x="159" y="159"/>
                  </a:lnTo>
                  <a:lnTo>
                    <a:pt x="180" y="142"/>
                  </a:lnTo>
                  <a:lnTo>
                    <a:pt x="199" y="125"/>
                  </a:lnTo>
                  <a:lnTo>
                    <a:pt x="220" y="110"/>
                  </a:lnTo>
                  <a:lnTo>
                    <a:pt x="243" y="96"/>
                  </a:lnTo>
                  <a:lnTo>
                    <a:pt x="266" y="82"/>
                  </a:lnTo>
                  <a:lnTo>
                    <a:pt x="289" y="70"/>
                  </a:lnTo>
                  <a:lnTo>
                    <a:pt x="314" y="58"/>
                  </a:lnTo>
                  <a:lnTo>
                    <a:pt x="339" y="48"/>
                  </a:lnTo>
                  <a:lnTo>
                    <a:pt x="365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4" y="10"/>
                  </a:lnTo>
                  <a:lnTo>
                    <a:pt x="501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6" y="0"/>
                  </a:lnTo>
                  <a:lnTo>
                    <a:pt x="662" y="2"/>
                  </a:lnTo>
                  <a:lnTo>
                    <a:pt x="696" y="4"/>
                  </a:lnTo>
                  <a:lnTo>
                    <a:pt x="729" y="7"/>
                  </a:lnTo>
                  <a:lnTo>
                    <a:pt x="759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0" y="41"/>
                  </a:lnTo>
                  <a:lnTo>
                    <a:pt x="941" y="49"/>
                  </a:lnTo>
                  <a:lnTo>
                    <a:pt x="971" y="58"/>
                  </a:lnTo>
                  <a:lnTo>
                    <a:pt x="1003" y="66"/>
                  </a:lnTo>
                  <a:lnTo>
                    <a:pt x="1036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2" y="359"/>
                  </a:lnTo>
                  <a:lnTo>
                    <a:pt x="937" y="344"/>
                  </a:lnTo>
                  <a:lnTo>
                    <a:pt x="921" y="331"/>
                  </a:lnTo>
                  <a:lnTo>
                    <a:pt x="905" y="319"/>
                  </a:lnTo>
                  <a:lnTo>
                    <a:pt x="887" y="306"/>
                  </a:lnTo>
                  <a:lnTo>
                    <a:pt x="868" y="295"/>
                  </a:lnTo>
                  <a:lnTo>
                    <a:pt x="848" y="284"/>
                  </a:lnTo>
                  <a:lnTo>
                    <a:pt x="827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6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1" y="235"/>
                  </a:lnTo>
                  <a:lnTo>
                    <a:pt x="640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1" y="246"/>
                  </a:lnTo>
                  <a:lnTo>
                    <a:pt x="509" y="253"/>
                  </a:lnTo>
                  <a:lnTo>
                    <a:pt x="489" y="262"/>
                  </a:lnTo>
                  <a:lnTo>
                    <a:pt x="468" y="272"/>
                  </a:lnTo>
                  <a:lnTo>
                    <a:pt x="450" y="284"/>
                  </a:lnTo>
                  <a:lnTo>
                    <a:pt x="432" y="296"/>
                  </a:lnTo>
                  <a:lnTo>
                    <a:pt x="416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6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5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49" y="439"/>
                  </a:lnTo>
                  <a:lnTo>
                    <a:pt x="348" y="449"/>
                  </a:lnTo>
                  <a:lnTo>
                    <a:pt x="348" y="460"/>
                  </a:lnTo>
                  <a:lnTo>
                    <a:pt x="348" y="471"/>
                  </a:lnTo>
                  <a:lnTo>
                    <a:pt x="349" y="482"/>
                  </a:lnTo>
                  <a:lnTo>
                    <a:pt x="352" y="494"/>
                  </a:lnTo>
                  <a:lnTo>
                    <a:pt x="354" y="504"/>
                  </a:lnTo>
                  <a:lnTo>
                    <a:pt x="357" y="515"/>
                  </a:lnTo>
                  <a:lnTo>
                    <a:pt x="362" y="525"/>
                  </a:lnTo>
                  <a:lnTo>
                    <a:pt x="368" y="535"/>
                  </a:lnTo>
                  <a:lnTo>
                    <a:pt x="373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7" y="601"/>
                  </a:lnTo>
                  <a:lnTo>
                    <a:pt x="436" y="617"/>
                  </a:lnTo>
                  <a:lnTo>
                    <a:pt x="456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8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29" y="736"/>
                  </a:lnTo>
                  <a:lnTo>
                    <a:pt x="656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9" y="794"/>
                  </a:lnTo>
                  <a:lnTo>
                    <a:pt x="766" y="809"/>
                  </a:lnTo>
                  <a:lnTo>
                    <a:pt x="793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6" y="866"/>
                  </a:lnTo>
                  <a:lnTo>
                    <a:pt x="902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7" y="932"/>
                  </a:lnTo>
                  <a:lnTo>
                    <a:pt x="999" y="950"/>
                  </a:lnTo>
                  <a:lnTo>
                    <a:pt x="1022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4" y="1030"/>
                  </a:lnTo>
                  <a:lnTo>
                    <a:pt x="1104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2" y="1233"/>
                  </a:lnTo>
                  <a:lnTo>
                    <a:pt x="1210" y="1263"/>
                  </a:lnTo>
                  <a:lnTo>
                    <a:pt x="1217" y="1295"/>
                  </a:lnTo>
                  <a:lnTo>
                    <a:pt x="1220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540" y="2084"/>
              <a:ext cx="329" cy="235"/>
            </a:xfrm>
            <a:custGeom>
              <a:avLst/>
              <a:gdLst>
                <a:gd name="T0" fmla="*/ 2397 w 2634"/>
                <a:gd name="T1" fmla="*/ 136 h 1882"/>
                <a:gd name="T2" fmla="*/ 1983 w 2634"/>
                <a:gd name="T3" fmla="*/ 1882 h 1882"/>
                <a:gd name="T4" fmla="*/ 1638 w 2634"/>
                <a:gd name="T5" fmla="*/ 1882 h 1882"/>
                <a:gd name="T6" fmla="*/ 1311 w 2634"/>
                <a:gd name="T7" fmla="*/ 647 h 1882"/>
                <a:gd name="T8" fmla="*/ 934 w 2634"/>
                <a:gd name="T9" fmla="*/ 1882 h 1882"/>
                <a:gd name="T10" fmla="*/ 588 w 2634"/>
                <a:gd name="T11" fmla="*/ 1882 h 1882"/>
                <a:gd name="T12" fmla="*/ 239 w 2634"/>
                <a:gd name="T13" fmla="*/ 136 h 1882"/>
                <a:gd name="T14" fmla="*/ 0 w 2634"/>
                <a:gd name="T15" fmla="*/ 32 h 1882"/>
                <a:gd name="T16" fmla="*/ 0 w 2634"/>
                <a:gd name="T17" fmla="*/ 0 h 1882"/>
                <a:gd name="T18" fmla="*/ 837 w 2634"/>
                <a:gd name="T19" fmla="*/ 0 h 1882"/>
                <a:gd name="T20" fmla="*/ 837 w 2634"/>
                <a:gd name="T21" fmla="*/ 32 h 1882"/>
                <a:gd name="T22" fmla="*/ 638 w 2634"/>
                <a:gd name="T23" fmla="*/ 136 h 1882"/>
                <a:gd name="T24" fmla="*/ 795 w 2634"/>
                <a:gd name="T25" fmla="*/ 1363 h 1882"/>
                <a:gd name="T26" fmla="*/ 1191 w 2634"/>
                <a:gd name="T27" fmla="*/ 0 h 1882"/>
                <a:gd name="T28" fmla="*/ 1472 w 2634"/>
                <a:gd name="T29" fmla="*/ 0 h 1882"/>
                <a:gd name="T30" fmla="*/ 1831 w 2634"/>
                <a:gd name="T31" fmla="*/ 1368 h 1882"/>
                <a:gd name="T32" fmla="*/ 2052 w 2634"/>
                <a:gd name="T33" fmla="*/ 136 h 1882"/>
                <a:gd name="T34" fmla="*/ 1847 w 2634"/>
                <a:gd name="T35" fmla="*/ 32 h 1882"/>
                <a:gd name="T36" fmla="*/ 1847 w 2634"/>
                <a:gd name="T37" fmla="*/ 0 h 1882"/>
                <a:gd name="T38" fmla="*/ 2634 w 2634"/>
                <a:gd name="T39" fmla="*/ 0 h 1882"/>
                <a:gd name="T40" fmla="*/ 2634 w 2634"/>
                <a:gd name="T41" fmla="*/ 32 h 1882"/>
                <a:gd name="T42" fmla="*/ 2397 w 2634"/>
                <a:gd name="T43" fmla="*/ 136 h 18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634" h="1882">
                  <a:moveTo>
                    <a:pt x="2397" y="136"/>
                  </a:moveTo>
                  <a:lnTo>
                    <a:pt x="1983" y="1882"/>
                  </a:lnTo>
                  <a:lnTo>
                    <a:pt x="1638" y="1882"/>
                  </a:lnTo>
                  <a:lnTo>
                    <a:pt x="1311" y="647"/>
                  </a:lnTo>
                  <a:lnTo>
                    <a:pt x="934" y="1882"/>
                  </a:lnTo>
                  <a:lnTo>
                    <a:pt x="588" y="1882"/>
                  </a:lnTo>
                  <a:lnTo>
                    <a:pt x="239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37" y="0"/>
                  </a:lnTo>
                  <a:lnTo>
                    <a:pt x="837" y="32"/>
                  </a:lnTo>
                  <a:lnTo>
                    <a:pt x="638" y="136"/>
                  </a:lnTo>
                  <a:lnTo>
                    <a:pt x="795" y="1363"/>
                  </a:lnTo>
                  <a:lnTo>
                    <a:pt x="1191" y="0"/>
                  </a:lnTo>
                  <a:lnTo>
                    <a:pt x="1472" y="0"/>
                  </a:lnTo>
                  <a:lnTo>
                    <a:pt x="1831" y="1368"/>
                  </a:lnTo>
                  <a:lnTo>
                    <a:pt x="2052" y="136"/>
                  </a:lnTo>
                  <a:lnTo>
                    <a:pt x="1847" y="32"/>
                  </a:lnTo>
                  <a:lnTo>
                    <a:pt x="1847" y="0"/>
                  </a:lnTo>
                  <a:lnTo>
                    <a:pt x="2634" y="0"/>
                  </a:lnTo>
                  <a:lnTo>
                    <a:pt x="2634" y="32"/>
                  </a:lnTo>
                  <a:lnTo>
                    <a:pt x="2397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894" y="2084"/>
              <a:ext cx="104" cy="235"/>
            </a:xfrm>
            <a:custGeom>
              <a:avLst/>
              <a:gdLst>
                <a:gd name="T0" fmla="*/ 0 w 829"/>
                <a:gd name="T1" fmla="*/ 1882 h 1882"/>
                <a:gd name="T2" fmla="*/ 0 w 829"/>
                <a:gd name="T3" fmla="*/ 1847 h 1882"/>
                <a:gd name="T4" fmla="*/ 231 w 829"/>
                <a:gd name="T5" fmla="*/ 1746 h 1882"/>
                <a:gd name="T6" fmla="*/ 231 w 829"/>
                <a:gd name="T7" fmla="*/ 136 h 1882"/>
                <a:gd name="T8" fmla="*/ 0 w 829"/>
                <a:gd name="T9" fmla="*/ 32 h 1882"/>
                <a:gd name="T10" fmla="*/ 0 w 829"/>
                <a:gd name="T11" fmla="*/ 0 h 1882"/>
                <a:gd name="T12" fmla="*/ 829 w 829"/>
                <a:gd name="T13" fmla="*/ 0 h 1882"/>
                <a:gd name="T14" fmla="*/ 829 w 829"/>
                <a:gd name="T15" fmla="*/ 32 h 1882"/>
                <a:gd name="T16" fmla="*/ 598 w 829"/>
                <a:gd name="T17" fmla="*/ 136 h 1882"/>
                <a:gd name="T18" fmla="*/ 598 w 829"/>
                <a:gd name="T19" fmla="*/ 1746 h 1882"/>
                <a:gd name="T20" fmla="*/ 829 w 829"/>
                <a:gd name="T21" fmla="*/ 1847 h 1882"/>
                <a:gd name="T22" fmla="*/ 829 w 829"/>
                <a:gd name="T23" fmla="*/ 1882 h 1882"/>
                <a:gd name="T24" fmla="*/ 0 w 829"/>
                <a:gd name="T25" fmla="*/ 1882 h 18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9" h="1882">
                  <a:moveTo>
                    <a:pt x="0" y="1882"/>
                  </a:moveTo>
                  <a:lnTo>
                    <a:pt x="0" y="1847"/>
                  </a:lnTo>
                  <a:lnTo>
                    <a:pt x="231" y="1746"/>
                  </a:lnTo>
                  <a:lnTo>
                    <a:pt x="231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29" y="0"/>
                  </a:lnTo>
                  <a:lnTo>
                    <a:pt x="829" y="32"/>
                  </a:lnTo>
                  <a:lnTo>
                    <a:pt x="598" y="136"/>
                  </a:lnTo>
                  <a:lnTo>
                    <a:pt x="598" y="1746"/>
                  </a:lnTo>
                  <a:lnTo>
                    <a:pt x="829" y="1847"/>
                  </a:lnTo>
                  <a:lnTo>
                    <a:pt x="829" y="1882"/>
                  </a:lnTo>
                  <a:lnTo>
                    <a:pt x="0" y="1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039" y="2079"/>
              <a:ext cx="153" cy="245"/>
            </a:xfrm>
            <a:custGeom>
              <a:avLst/>
              <a:gdLst>
                <a:gd name="T0" fmla="*/ 1212 w 1224"/>
                <a:gd name="T1" fmla="*/ 1527 h 1965"/>
                <a:gd name="T2" fmla="*/ 1160 w 1224"/>
                <a:gd name="T3" fmla="*/ 1664 h 1965"/>
                <a:gd name="T4" fmla="*/ 1075 w 1224"/>
                <a:gd name="T5" fmla="*/ 1777 h 1965"/>
                <a:gd name="T6" fmla="*/ 959 w 1224"/>
                <a:gd name="T7" fmla="*/ 1865 h 1965"/>
                <a:gd name="T8" fmla="*/ 817 w 1224"/>
                <a:gd name="T9" fmla="*/ 1926 h 1965"/>
                <a:gd name="T10" fmla="*/ 652 w 1224"/>
                <a:gd name="T11" fmla="*/ 1959 h 1965"/>
                <a:gd name="T12" fmla="*/ 475 w 1224"/>
                <a:gd name="T13" fmla="*/ 1963 h 1965"/>
                <a:gd name="T14" fmla="*/ 304 w 1224"/>
                <a:gd name="T15" fmla="*/ 1938 h 1965"/>
                <a:gd name="T16" fmla="*/ 138 w 1224"/>
                <a:gd name="T17" fmla="*/ 1896 h 1965"/>
                <a:gd name="T18" fmla="*/ 0 w 1224"/>
                <a:gd name="T19" fmla="*/ 1292 h 1965"/>
                <a:gd name="T20" fmla="*/ 198 w 1224"/>
                <a:gd name="T21" fmla="*/ 1596 h 1965"/>
                <a:gd name="T22" fmla="*/ 353 w 1224"/>
                <a:gd name="T23" fmla="*/ 1685 h 1965"/>
                <a:gd name="T24" fmla="*/ 513 w 1224"/>
                <a:gd name="T25" fmla="*/ 1714 h 1965"/>
                <a:gd name="T26" fmla="*/ 614 w 1224"/>
                <a:gd name="T27" fmla="*/ 1711 h 1965"/>
                <a:gd name="T28" fmla="*/ 685 w 1224"/>
                <a:gd name="T29" fmla="*/ 1688 h 1965"/>
                <a:gd name="T30" fmla="*/ 746 w 1224"/>
                <a:gd name="T31" fmla="*/ 1651 h 1965"/>
                <a:gd name="T32" fmla="*/ 797 w 1224"/>
                <a:gd name="T33" fmla="*/ 1603 h 1965"/>
                <a:gd name="T34" fmla="*/ 834 w 1224"/>
                <a:gd name="T35" fmla="*/ 1548 h 1965"/>
                <a:gd name="T36" fmla="*/ 854 w 1224"/>
                <a:gd name="T37" fmla="*/ 1488 h 1965"/>
                <a:gd name="T38" fmla="*/ 854 w 1224"/>
                <a:gd name="T39" fmla="*/ 1409 h 1965"/>
                <a:gd name="T40" fmla="*/ 821 w 1224"/>
                <a:gd name="T41" fmla="*/ 1315 h 1965"/>
                <a:gd name="T42" fmla="*/ 758 w 1224"/>
                <a:gd name="T43" fmla="*/ 1239 h 1965"/>
                <a:gd name="T44" fmla="*/ 663 w 1224"/>
                <a:gd name="T45" fmla="*/ 1166 h 1965"/>
                <a:gd name="T46" fmla="*/ 479 w 1224"/>
                <a:gd name="T47" fmla="*/ 1075 h 1965"/>
                <a:gd name="T48" fmla="*/ 297 w 1224"/>
                <a:gd name="T49" fmla="*/ 974 h 1965"/>
                <a:gd name="T50" fmla="*/ 190 w 1224"/>
                <a:gd name="T51" fmla="*/ 895 h 1965"/>
                <a:gd name="T52" fmla="*/ 114 w 1224"/>
                <a:gd name="T53" fmla="*/ 818 h 1965"/>
                <a:gd name="T54" fmla="*/ 56 w 1224"/>
                <a:gd name="T55" fmla="*/ 727 h 1965"/>
                <a:gd name="T56" fmla="*/ 17 w 1224"/>
                <a:gd name="T57" fmla="*/ 622 h 1965"/>
                <a:gd name="T58" fmla="*/ 5 w 1224"/>
                <a:gd name="T59" fmla="*/ 500 h 1965"/>
                <a:gd name="T60" fmla="*/ 24 w 1224"/>
                <a:gd name="T61" fmla="*/ 372 h 1965"/>
                <a:gd name="T62" fmla="*/ 78 w 1224"/>
                <a:gd name="T63" fmla="*/ 257 h 1965"/>
                <a:gd name="T64" fmla="*/ 160 w 1224"/>
                <a:gd name="T65" fmla="*/ 159 h 1965"/>
                <a:gd name="T66" fmla="*/ 266 w 1224"/>
                <a:gd name="T67" fmla="*/ 82 h 1965"/>
                <a:gd name="T68" fmla="*/ 392 w 1224"/>
                <a:gd name="T69" fmla="*/ 29 h 1965"/>
                <a:gd name="T70" fmla="*/ 530 w 1224"/>
                <a:gd name="T71" fmla="*/ 3 h 1965"/>
                <a:gd name="T72" fmla="*/ 697 w 1224"/>
                <a:gd name="T73" fmla="*/ 4 h 1965"/>
                <a:gd name="T74" fmla="*/ 851 w 1224"/>
                <a:gd name="T75" fmla="*/ 27 h 1965"/>
                <a:gd name="T76" fmla="*/ 1002 w 1224"/>
                <a:gd name="T77" fmla="*/ 66 h 1965"/>
                <a:gd name="T78" fmla="*/ 1070 w 1224"/>
                <a:gd name="T79" fmla="*/ 623 h 1965"/>
                <a:gd name="T80" fmla="*/ 888 w 1224"/>
                <a:gd name="T81" fmla="*/ 306 h 1965"/>
                <a:gd name="T82" fmla="*/ 781 w 1224"/>
                <a:gd name="T83" fmla="*/ 254 h 1965"/>
                <a:gd name="T84" fmla="*/ 641 w 1224"/>
                <a:gd name="T85" fmla="*/ 235 h 1965"/>
                <a:gd name="T86" fmla="*/ 510 w 1224"/>
                <a:gd name="T87" fmla="*/ 253 h 1965"/>
                <a:gd name="T88" fmla="*/ 417 w 1224"/>
                <a:gd name="T89" fmla="*/ 310 h 1965"/>
                <a:gd name="T90" fmla="*/ 362 w 1224"/>
                <a:gd name="T91" fmla="*/ 388 h 1965"/>
                <a:gd name="T92" fmla="*/ 350 w 1224"/>
                <a:gd name="T93" fmla="*/ 439 h 1965"/>
                <a:gd name="T94" fmla="*/ 352 w 1224"/>
                <a:gd name="T95" fmla="*/ 494 h 1965"/>
                <a:gd name="T96" fmla="*/ 374 w 1224"/>
                <a:gd name="T97" fmla="*/ 546 h 1965"/>
                <a:gd name="T98" fmla="*/ 455 w 1224"/>
                <a:gd name="T99" fmla="*/ 633 h 1965"/>
                <a:gd name="T100" fmla="*/ 562 w 1224"/>
                <a:gd name="T101" fmla="*/ 701 h 1965"/>
                <a:gd name="T102" fmla="*/ 684 w 1224"/>
                <a:gd name="T103" fmla="*/ 766 h 1965"/>
                <a:gd name="T104" fmla="*/ 822 w 1224"/>
                <a:gd name="T105" fmla="*/ 837 h 1965"/>
                <a:gd name="T106" fmla="*/ 952 w 1224"/>
                <a:gd name="T107" fmla="*/ 915 h 1965"/>
                <a:gd name="T108" fmla="*/ 1065 w 1224"/>
                <a:gd name="T109" fmla="*/ 1009 h 1965"/>
                <a:gd name="T110" fmla="*/ 1153 w 1224"/>
                <a:gd name="T111" fmla="*/ 1123 h 1965"/>
                <a:gd name="T112" fmla="*/ 1211 w 1224"/>
                <a:gd name="T113" fmla="*/ 1263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4" h="1965">
                  <a:moveTo>
                    <a:pt x="1224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7" y="1497"/>
                  </a:lnTo>
                  <a:lnTo>
                    <a:pt x="1212" y="1527"/>
                  </a:lnTo>
                  <a:lnTo>
                    <a:pt x="1205" y="1557"/>
                  </a:lnTo>
                  <a:lnTo>
                    <a:pt x="1196" y="1585"/>
                  </a:lnTo>
                  <a:lnTo>
                    <a:pt x="1186" y="1612"/>
                  </a:lnTo>
                  <a:lnTo>
                    <a:pt x="1173" y="1638"/>
                  </a:lnTo>
                  <a:lnTo>
                    <a:pt x="1160" y="1664"/>
                  </a:lnTo>
                  <a:lnTo>
                    <a:pt x="1145" y="1688"/>
                  </a:lnTo>
                  <a:lnTo>
                    <a:pt x="1129" y="1712"/>
                  </a:lnTo>
                  <a:lnTo>
                    <a:pt x="1112" y="1735"/>
                  </a:lnTo>
                  <a:lnTo>
                    <a:pt x="1094" y="1756"/>
                  </a:lnTo>
                  <a:lnTo>
                    <a:pt x="1075" y="1777"/>
                  </a:lnTo>
                  <a:lnTo>
                    <a:pt x="1053" y="1797"/>
                  </a:lnTo>
                  <a:lnTo>
                    <a:pt x="1032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7" y="1905"/>
                  </a:lnTo>
                  <a:lnTo>
                    <a:pt x="847" y="1916"/>
                  </a:lnTo>
                  <a:lnTo>
                    <a:pt x="817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1" y="1965"/>
                  </a:lnTo>
                  <a:lnTo>
                    <a:pt x="545" y="1965"/>
                  </a:lnTo>
                  <a:lnTo>
                    <a:pt x="510" y="1965"/>
                  </a:lnTo>
                  <a:lnTo>
                    <a:pt x="475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8" y="1946"/>
                  </a:lnTo>
                  <a:lnTo>
                    <a:pt x="304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5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69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4" y="1292"/>
                  </a:lnTo>
                  <a:lnTo>
                    <a:pt x="146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26" y="1673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3" y="1707"/>
                  </a:lnTo>
                  <a:lnTo>
                    <a:pt x="477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6" y="1715"/>
                  </a:lnTo>
                  <a:lnTo>
                    <a:pt x="582" y="1714"/>
                  </a:lnTo>
                  <a:lnTo>
                    <a:pt x="598" y="1713"/>
                  </a:lnTo>
                  <a:lnTo>
                    <a:pt x="614" y="1711"/>
                  </a:lnTo>
                  <a:lnTo>
                    <a:pt x="629" y="1707"/>
                  </a:lnTo>
                  <a:lnTo>
                    <a:pt x="643" y="1703"/>
                  </a:lnTo>
                  <a:lnTo>
                    <a:pt x="657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8" y="1681"/>
                  </a:lnTo>
                  <a:lnTo>
                    <a:pt x="710" y="1675"/>
                  </a:lnTo>
                  <a:lnTo>
                    <a:pt x="723" y="1667"/>
                  </a:lnTo>
                  <a:lnTo>
                    <a:pt x="735" y="1660"/>
                  </a:lnTo>
                  <a:lnTo>
                    <a:pt x="746" y="1651"/>
                  </a:lnTo>
                  <a:lnTo>
                    <a:pt x="758" y="1642"/>
                  </a:lnTo>
                  <a:lnTo>
                    <a:pt x="768" y="1633"/>
                  </a:lnTo>
                  <a:lnTo>
                    <a:pt x="778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5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8" y="1559"/>
                  </a:lnTo>
                  <a:lnTo>
                    <a:pt x="834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2" y="1500"/>
                  </a:lnTo>
                  <a:lnTo>
                    <a:pt x="854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6" y="1430"/>
                  </a:lnTo>
                  <a:lnTo>
                    <a:pt x="854" y="1409"/>
                  </a:lnTo>
                  <a:lnTo>
                    <a:pt x="851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2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6" y="1059"/>
                  </a:lnTo>
                  <a:lnTo>
                    <a:pt x="417" y="1042"/>
                  </a:lnTo>
                  <a:lnTo>
                    <a:pt x="375" y="1021"/>
                  </a:lnTo>
                  <a:lnTo>
                    <a:pt x="335" y="998"/>
                  </a:lnTo>
                  <a:lnTo>
                    <a:pt x="297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3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7" y="865"/>
                  </a:lnTo>
                  <a:lnTo>
                    <a:pt x="143" y="849"/>
                  </a:lnTo>
                  <a:lnTo>
                    <a:pt x="128" y="834"/>
                  </a:lnTo>
                  <a:lnTo>
                    <a:pt x="114" y="818"/>
                  </a:lnTo>
                  <a:lnTo>
                    <a:pt x="101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6" y="746"/>
                  </a:lnTo>
                  <a:lnTo>
                    <a:pt x="56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7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7" y="551"/>
                  </a:lnTo>
                  <a:lnTo>
                    <a:pt x="6" y="525"/>
                  </a:lnTo>
                  <a:lnTo>
                    <a:pt x="5" y="500"/>
                  </a:lnTo>
                  <a:lnTo>
                    <a:pt x="6" y="473"/>
                  </a:lnTo>
                  <a:lnTo>
                    <a:pt x="8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1" y="325"/>
                  </a:lnTo>
                  <a:lnTo>
                    <a:pt x="52" y="301"/>
                  </a:lnTo>
                  <a:lnTo>
                    <a:pt x="65" y="278"/>
                  </a:lnTo>
                  <a:lnTo>
                    <a:pt x="78" y="257"/>
                  </a:lnTo>
                  <a:lnTo>
                    <a:pt x="92" y="235"/>
                  </a:lnTo>
                  <a:lnTo>
                    <a:pt x="108" y="215"/>
                  </a:lnTo>
                  <a:lnTo>
                    <a:pt x="123" y="195"/>
                  </a:lnTo>
                  <a:lnTo>
                    <a:pt x="142" y="177"/>
                  </a:lnTo>
                  <a:lnTo>
                    <a:pt x="160" y="159"/>
                  </a:lnTo>
                  <a:lnTo>
                    <a:pt x="179" y="142"/>
                  </a:lnTo>
                  <a:lnTo>
                    <a:pt x="199" y="125"/>
                  </a:lnTo>
                  <a:lnTo>
                    <a:pt x="221" y="110"/>
                  </a:lnTo>
                  <a:lnTo>
                    <a:pt x="242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4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5" y="10"/>
                  </a:lnTo>
                  <a:lnTo>
                    <a:pt x="502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5" y="0"/>
                  </a:lnTo>
                  <a:lnTo>
                    <a:pt x="661" y="2"/>
                  </a:lnTo>
                  <a:lnTo>
                    <a:pt x="697" y="4"/>
                  </a:lnTo>
                  <a:lnTo>
                    <a:pt x="729" y="7"/>
                  </a:lnTo>
                  <a:lnTo>
                    <a:pt x="760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1" y="41"/>
                  </a:lnTo>
                  <a:lnTo>
                    <a:pt x="941" y="49"/>
                  </a:lnTo>
                  <a:lnTo>
                    <a:pt x="972" y="58"/>
                  </a:lnTo>
                  <a:lnTo>
                    <a:pt x="1002" y="66"/>
                  </a:lnTo>
                  <a:lnTo>
                    <a:pt x="1035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1" y="359"/>
                  </a:lnTo>
                  <a:lnTo>
                    <a:pt x="938" y="344"/>
                  </a:lnTo>
                  <a:lnTo>
                    <a:pt x="922" y="331"/>
                  </a:lnTo>
                  <a:lnTo>
                    <a:pt x="905" y="319"/>
                  </a:lnTo>
                  <a:lnTo>
                    <a:pt x="888" y="306"/>
                  </a:lnTo>
                  <a:lnTo>
                    <a:pt x="869" y="295"/>
                  </a:lnTo>
                  <a:lnTo>
                    <a:pt x="848" y="284"/>
                  </a:lnTo>
                  <a:lnTo>
                    <a:pt x="828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7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2" y="235"/>
                  </a:lnTo>
                  <a:lnTo>
                    <a:pt x="641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0" y="246"/>
                  </a:lnTo>
                  <a:lnTo>
                    <a:pt x="510" y="253"/>
                  </a:lnTo>
                  <a:lnTo>
                    <a:pt x="489" y="262"/>
                  </a:lnTo>
                  <a:lnTo>
                    <a:pt x="469" y="272"/>
                  </a:lnTo>
                  <a:lnTo>
                    <a:pt x="451" y="284"/>
                  </a:lnTo>
                  <a:lnTo>
                    <a:pt x="433" y="296"/>
                  </a:lnTo>
                  <a:lnTo>
                    <a:pt x="417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7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6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50" y="439"/>
                  </a:lnTo>
                  <a:lnTo>
                    <a:pt x="349" y="449"/>
                  </a:lnTo>
                  <a:lnTo>
                    <a:pt x="349" y="460"/>
                  </a:lnTo>
                  <a:lnTo>
                    <a:pt x="349" y="471"/>
                  </a:lnTo>
                  <a:lnTo>
                    <a:pt x="350" y="482"/>
                  </a:lnTo>
                  <a:lnTo>
                    <a:pt x="352" y="494"/>
                  </a:lnTo>
                  <a:lnTo>
                    <a:pt x="355" y="504"/>
                  </a:lnTo>
                  <a:lnTo>
                    <a:pt x="358" y="515"/>
                  </a:lnTo>
                  <a:lnTo>
                    <a:pt x="362" y="525"/>
                  </a:lnTo>
                  <a:lnTo>
                    <a:pt x="367" y="535"/>
                  </a:lnTo>
                  <a:lnTo>
                    <a:pt x="374" y="546"/>
                  </a:lnTo>
                  <a:lnTo>
                    <a:pt x="386" y="565"/>
                  </a:lnTo>
                  <a:lnTo>
                    <a:pt x="401" y="583"/>
                  </a:lnTo>
                  <a:lnTo>
                    <a:pt x="418" y="601"/>
                  </a:lnTo>
                  <a:lnTo>
                    <a:pt x="436" y="617"/>
                  </a:lnTo>
                  <a:lnTo>
                    <a:pt x="455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9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30" y="736"/>
                  </a:lnTo>
                  <a:lnTo>
                    <a:pt x="657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8" y="794"/>
                  </a:lnTo>
                  <a:lnTo>
                    <a:pt x="767" y="809"/>
                  </a:lnTo>
                  <a:lnTo>
                    <a:pt x="794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7" y="866"/>
                  </a:lnTo>
                  <a:lnTo>
                    <a:pt x="903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6" y="932"/>
                  </a:lnTo>
                  <a:lnTo>
                    <a:pt x="1000" y="950"/>
                  </a:lnTo>
                  <a:lnTo>
                    <a:pt x="1023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5" y="1030"/>
                  </a:lnTo>
                  <a:lnTo>
                    <a:pt x="1103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3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3" y="1233"/>
                  </a:lnTo>
                  <a:lnTo>
                    <a:pt x="1211" y="1263"/>
                  </a:lnTo>
                  <a:lnTo>
                    <a:pt x="1216" y="1295"/>
                  </a:lnTo>
                  <a:lnTo>
                    <a:pt x="1221" y="1329"/>
                  </a:lnTo>
                  <a:lnTo>
                    <a:pt x="1224" y="1364"/>
                  </a:lnTo>
                  <a:lnTo>
                    <a:pt x="1224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230" y="2079"/>
              <a:ext cx="153" cy="245"/>
            </a:xfrm>
            <a:custGeom>
              <a:avLst/>
              <a:gdLst>
                <a:gd name="T0" fmla="*/ 1213 w 1225"/>
                <a:gd name="T1" fmla="*/ 1527 h 1965"/>
                <a:gd name="T2" fmla="*/ 1161 w 1225"/>
                <a:gd name="T3" fmla="*/ 1664 h 1965"/>
                <a:gd name="T4" fmla="*/ 1076 w 1225"/>
                <a:gd name="T5" fmla="*/ 1777 h 1965"/>
                <a:gd name="T6" fmla="*/ 960 w 1225"/>
                <a:gd name="T7" fmla="*/ 1865 h 1965"/>
                <a:gd name="T8" fmla="*/ 818 w 1225"/>
                <a:gd name="T9" fmla="*/ 1926 h 1965"/>
                <a:gd name="T10" fmla="*/ 654 w 1225"/>
                <a:gd name="T11" fmla="*/ 1959 h 1965"/>
                <a:gd name="T12" fmla="*/ 475 w 1225"/>
                <a:gd name="T13" fmla="*/ 1963 h 1965"/>
                <a:gd name="T14" fmla="*/ 305 w 1225"/>
                <a:gd name="T15" fmla="*/ 1938 h 1965"/>
                <a:gd name="T16" fmla="*/ 139 w 1225"/>
                <a:gd name="T17" fmla="*/ 1896 h 1965"/>
                <a:gd name="T18" fmla="*/ 0 w 1225"/>
                <a:gd name="T19" fmla="*/ 1292 h 1965"/>
                <a:gd name="T20" fmla="*/ 198 w 1225"/>
                <a:gd name="T21" fmla="*/ 1596 h 1965"/>
                <a:gd name="T22" fmla="*/ 353 w 1225"/>
                <a:gd name="T23" fmla="*/ 1685 h 1965"/>
                <a:gd name="T24" fmla="*/ 513 w 1225"/>
                <a:gd name="T25" fmla="*/ 1714 h 1965"/>
                <a:gd name="T26" fmla="*/ 614 w 1225"/>
                <a:gd name="T27" fmla="*/ 1711 h 1965"/>
                <a:gd name="T28" fmla="*/ 685 w 1225"/>
                <a:gd name="T29" fmla="*/ 1688 h 1965"/>
                <a:gd name="T30" fmla="*/ 748 w 1225"/>
                <a:gd name="T31" fmla="*/ 1651 h 1965"/>
                <a:gd name="T32" fmla="*/ 799 w 1225"/>
                <a:gd name="T33" fmla="*/ 1603 h 1965"/>
                <a:gd name="T34" fmla="*/ 835 w 1225"/>
                <a:gd name="T35" fmla="*/ 1548 h 1965"/>
                <a:gd name="T36" fmla="*/ 855 w 1225"/>
                <a:gd name="T37" fmla="*/ 1488 h 1965"/>
                <a:gd name="T38" fmla="*/ 855 w 1225"/>
                <a:gd name="T39" fmla="*/ 1409 h 1965"/>
                <a:gd name="T40" fmla="*/ 822 w 1225"/>
                <a:gd name="T41" fmla="*/ 1315 h 1965"/>
                <a:gd name="T42" fmla="*/ 759 w 1225"/>
                <a:gd name="T43" fmla="*/ 1239 h 1965"/>
                <a:gd name="T44" fmla="*/ 663 w 1225"/>
                <a:gd name="T45" fmla="*/ 1166 h 1965"/>
                <a:gd name="T46" fmla="*/ 480 w 1225"/>
                <a:gd name="T47" fmla="*/ 1075 h 1965"/>
                <a:gd name="T48" fmla="*/ 298 w 1225"/>
                <a:gd name="T49" fmla="*/ 974 h 1965"/>
                <a:gd name="T50" fmla="*/ 190 w 1225"/>
                <a:gd name="T51" fmla="*/ 895 h 1965"/>
                <a:gd name="T52" fmla="*/ 115 w 1225"/>
                <a:gd name="T53" fmla="*/ 818 h 1965"/>
                <a:gd name="T54" fmla="*/ 57 w 1225"/>
                <a:gd name="T55" fmla="*/ 727 h 1965"/>
                <a:gd name="T56" fmla="*/ 18 w 1225"/>
                <a:gd name="T57" fmla="*/ 622 h 1965"/>
                <a:gd name="T58" fmla="*/ 6 w 1225"/>
                <a:gd name="T59" fmla="*/ 500 h 1965"/>
                <a:gd name="T60" fmla="*/ 24 w 1225"/>
                <a:gd name="T61" fmla="*/ 372 h 1965"/>
                <a:gd name="T62" fmla="*/ 78 w 1225"/>
                <a:gd name="T63" fmla="*/ 257 h 1965"/>
                <a:gd name="T64" fmla="*/ 161 w 1225"/>
                <a:gd name="T65" fmla="*/ 159 h 1965"/>
                <a:gd name="T66" fmla="*/ 266 w 1225"/>
                <a:gd name="T67" fmla="*/ 82 h 1965"/>
                <a:gd name="T68" fmla="*/ 393 w 1225"/>
                <a:gd name="T69" fmla="*/ 29 h 1965"/>
                <a:gd name="T70" fmla="*/ 531 w 1225"/>
                <a:gd name="T71" fmla="*/ 3 h 1965"/>
                <a:gd name="T72" fmla="*/ 698 w 1225"/>
                <a:gd name="T73" fmla="*/ 4 h 1965"/>
                <a:gd name="T74" fmla="*/ 852 w 1225"/>
                <a:gd name="T75" fmla="*/ 27 h 1965"/>
                <a:gd name="T76" fmla="*/ 1004 w 1225"/>
                <a:gd name="T77" fmla="*/ 66 h 1965"/>
                <a:gd name="T78" fmla="*/ 1070 w 1225"/>
                <a:gd name="T79" fmla="*/ 623 h 1965"/>
                <a:gd name="T80" fmla="*/ 888 w 1225"/>
                <a:gd name="T81" fmla="*/ 306 h 1965"/>
                <a:gd name="T82" fmla="*/ 782 w 1225"/>
                <a:gd name="T83" fmla="*/ 254 h 1965"/>
                <a:gd name="T84" fmla="*/ 641 w 1225"/>
                <a:gd name="T85" fmla="*/ 235 h 1965"/>
                <a:gd name="T86" fmla="*/ 511 w 1225"/>
                <a:gd name="T87" fmla="*/ 253 h 1965"/>
                <a:gd name="T88" fmla="*/ 418 w 1225"/>
                <a:gd name="T89" fmla="*/ 310 h 1965"/>
                <a:gd name="T90" fmla="*/ 364 w 1225"/>
                <a:gd name="T91" fmla="*/ 388 h 1965"/>
                <a:gd name="T92" fmla="*/ 350 w 1225"/>
                <a:gd name="T93" fmla="*/ 439 h 1965"/>
                <a:gd name="T94" fmla="*/ 352 w 1225"/>
                <a:gd name="T95" fmla="*/ 494 h 1965"/>
                <a:gd name="T96" fmla="*/ 375 w 1225"/>
                <a:gd name="T97" fmla="*/ 546 h 1965"/>
                <a:gd name="T98" fmla="*/ 457 w 1225"/>
                <a:gd name="T99" fmla="*/ 633 h 1965"/>
                <a:gd name="T100" fmla="*/ 563 w 1225"/>
                <a:gd name="T101" fmla="*/ 701 h 1965"/>
                <a:gd name="T102" fmla="*/ 685 w 1225"/>
                <a:gd name="T103" fmla="*/ 766 h 1965"/>
                <a:gd name="T104" fmla="*/ 822 w 1225"/>
                <a:gd name="T105" fmla="*/ 837 h 1965"/>
                <a:gd name="T106" fmla="*/ 954 w 1225"/>
                <a:gd name="T107" fmla="*/ 915 h 1965"/>
                <a:gd name="T108" fmla="*/ 1066 w 1225"/>
                <a:gd name="T109" fmla="*/ 1009 h 1965"/>
                <a:gd name="T110" fmla="*/ 1154 w 1225"/>
                <a:gd name="T111" fmla="*/ 1123 h 1965"/>
                <a:gd name="T112" fmla="*/ 1212 w 1225"/>
                <a:gd name="T113" fmla="*/ 1263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9" y="1497"/>
                  </a:lnTo>
                  <a:lnTo>
                    <a:pt x="1213" y="1527"/>
                  </a:lnTo>
                  <a:lnTo>
                    <a:pt x="1205" y="1557"/>
                  </a:lnTo>
                  <a:lnTo>
                    <a:pt x="1197" y="1585"/>
                  </a:lnTo>
                  <a:lnTo>
                    <a:pt x="1186" y="1612"/>
                  </a:lnTo>
                  <a:lnTo>
                    <a:pt x="1175" y="1638"/>
                  </a:lnTo>
                  <a:lnTo>
                    <a:pt x="1161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5" y="1756"/>
                  </a:lnTo>
                  <a:lnTo>
                    <a:pt x="1076" y="1777"/>
                  </a:lnTo>
                  <a:lnTo>
                    <a:pt x="1054" y="1797"/>
                  </a:lnTo>
                  <a:lnTo>
                    <a:pt x="1033" y="1815"/>
                  </a:lnTo>
                  <a:lnTo>
                    <a:pt x="1009" y="1832"/>
                  </a:lnTo>
                  <a:lnTo>
                    <a:pt x="985" y="1849"/>
                  </a:lnTo>
                  <a:lnTo>
                    <a:pt x="960" y="1865"/>
                  </a:lnTo>
                  <a:lnTo>
                    <a:pt x="934" y="1879"/>
                  </a:lnTo>
                  <a:lnTo>
                    <a:pt x="906" y="1892"/>
                  </a:lnTo>
                  <a:lnTo>
                    <a:pt x="878" y="1905"/>
                  </a:lnTo>
                  <a:lnTo>
                    <a:pt x="848" y="1916"/>
                  </a:lnTo>
                  <a:lnTo>
                    <a:pt x="818" y="1926"/>
                  </a:lnTo>
                  <a:lnTo>
                    <a:pt x="786" y="1935"/>
                  </a:lnTo>
                  <a:lnTo>
                    <a:pt x="754" y="1943"/>
                  </a:lnTo>
                  <a:lnTo>
                    <a:pt x="722" y="1950"/>
                  </a:lnTo>
                  <a:lnTo>
                    <a:pt x="688" y="1955"/>
                  </a:lnTo>
                  <a:lnTo>
                    <a:pt x="654" y="1959"/>
                  </a:lnTo>
                  <a:lnTo>
                    <a:pt x="618" y="1963"/>
                  </a:lnTo>
                  <a:lnTo>
                    <a:pt x="582" y="1965"/>
                  </a:lnTo>
                  <a:lnTo>
                    <a:pt x="546" y="1965"/>
                  </a:lnTo>
                  <a:lnTo>
                    <a:pt x="511" y="1965"/>
                  </a:lnTo>
                  <a:lnTo>
                    <a:pt x="475" y="1963"/>
                  </a:lnTo>
                  <a:lnTo>
                    <a:pt x="440" y="1960"/>
                  </a:lnTo>
                  <a:lnTo>
                    <a:pt x="406" y="1956"/>
                  </a:lnTo>
                  <a:lnTo>
                    <a:pt x="372" y="1951"/>
                  </a:lnTo>
                  <a:lnTo>
                    <a:pt x="338" y="1946"/>
                  </a:lnTo>
                  <a:lnTo>
                    <a:pt x="305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6" y="1913"/>
                  </a:lnTo>
                  <a:lnTo>
                    <a:pt x="173" y="1905"/>
                  </a:lnTo>
                  <a:lnTo>
                    <a:pt x="139" y="1896"/>
                  </a:lnTo>
                  <a:lnTo>
                    <a:pt x="105" y="1888"/>
                  </a:lnTo>
                  <a:lnTo>
                    <a:pt x="70" y="1880"/>
                  </a:lnTo>
                  <a:lnTo>
                    <a:pt x="36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5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1" y="1584"/>
                  </a:lnTo>
                  <a:lnTo>
                    <a:pt x="198" y="1596"/>
                  </a:lnTo>
                  <a:lnTo>
                    <a:pt x="218" y="1610"/>
                  </a:lnTo>
                  <a:lnTo>
                    <a:pt x="258" y="1635"/>
                  </a:lnTo>
                  <a:lnTo>
                    <a:pt x="304" y="1661"/>
                  </a:lnTo>
                  <a:lnTo>
                    <a:pt x="327" y="1673"/>
                  </a:lnTo>
                  <a:lnTo>
                    <a:pt x="353" y="1685"/>
                  </a:lnTo>
                  <a:lnTo>
                    <a:pt x="382" y="1694"/>
                  </a:lnTo>
                  <a:lnTo>
                    <a:pt x="412" y="1701"/>
                  </a:lnTo>
                  <a:lnTo>
                    <a:pt x="444" y="1707"/>
                  </a:lnTo>
                  <a:lnTo>
                    <a:pt x="478" y="1712"/>
                  </a:lnTo>
                  <a:lnTo>
                    <a:pt x="513" y="1714"/>
                  </a:lnTo>
                  <a:lnTo>
                    <a:pt x="552" y="1717"/>
                  </a:lnTo>
                  <a:lnTo>
                    <a:pt x="568" y="1715"/>
                  </a:lnTo>
                  <a:lnTo>
                    <a:pt x="583" y="1714"/>
                  </a:lnTo>
                  <a:lnTo>
                    <a:pt x="599" y="1713"/>
                  </a:lnTo>
                  <a:lnTo>
                    <a:pt x="614" y="1711"/>
                  </a:lnTo>
                  <a:lnTo>
                    <a:pt x="630" y="1707"/>
                  </a:lnTo>
                  <a:lnTo>
                    <a:pt x="643" y="1703"/>
                  </a:lnTo>
                  <a:lnTo>
                    <a:pt x="658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9" y="1681"/>
                  </a:lnTo>
                  <a:lnTo>
                    <a:pt x="711" y="1675"/>
                  </a:lnTo>
                  <a:lnTo>
                    <a:pt x="724" y="1667"/>
                  </a:lnTo>
                  <a:lnTo>
                    <a:pt x="736" y="1660"/>
                  </a:lnTo>
                  <a:lnTo>
                    <a:pt x="748" y="1651"/>
                  </a:lnTo>
                  <a:lnTo>
                    <a:pt x="759" y="1642"/>
                  </a:lnTo>
                  <a:lnTo>
                    <a:pt x="769" y="1633"/>
                  </a:lnTo>
                  <a:lnTo>
                    <a:pt x="779" y="1624"/>
                  </a:lnTo>
                  <a:lnTo>
                    <a:pt x="789" y="1613"/>
                  </a:lnTo>
                  <a:lnTo>
                    <a:pt x="799" y="1603"/>
                  </a:lnTo>
                  <a:lnTo>
                    <a:pt x="806" y="1593"/>
                  </a:lnTo>
                  <a:lnTo>
                    <a:pt x="814" y="1582"/>
                  </a:lnTo>
                  <a:lnTo>
                    <a:pt x="822" y="1571"/>
                  </a:lnTo>
                  <a:lnTo>
                    <a:pt x="829" y="1559"/>
                  </a:lnTo>
                  <a:lnTo>
                    <a:pt x="835" y="1548"/>
                  </a:lnTo>
                  <a:lnTo>
                    <a:pt x="840" y="1535"/>
                  </a:lnTo>
                  <a:lnTo>
                    <a:pt x="845" y="1524"/>
                  </a:lnTo>
                  <a:lnTo>
                    <a:pt x="849" y="1511"/>
                  </a:lnTo>
                  <a:lnTo>
                    <a:pt x="853" y="1500"/>
                  </a:lnTo>
                  <a:lnTo>
                    <a:pt x="855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9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2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2" y="1315"/>
                  </a:lnTo>
                  <a:lnTo>
                    <a:pt x="811" y="1299"/>
                  </a:lnTo>
                  <a:lnTo>
                    <a:pt x="799" y="1284"/>
                  </a:lnTo>
                  <a:lnTo>
                    <a:pt x="786" y="1268"/>
                  </a:lnTo>
                  <a:lnTo>
                    <a:pt x="772" y="1254"/>
                  </a:lnTo>
                  <a:lnTo>
                    <a:pt x="759" y="1239"/>
                  </a:lnTo>
                  <a:lnTo>
                    <a:pt x="744" y="1226"/>
                  </a:lnTo>
                  <a:lnTo>
                    <a:pt x="729" y="1212"/>
                  </a:lnTo>
                  <a:lnTo>
                    <a:pt x="714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8" y="1145"/>
                  </a:lnTo>
                  <a:lnTo>
                    <a:pt x="591" y="1126"/>
                  </a:lnTo>
                  <a:lnTo>
                    <a:pt x="553" y="1108"/>
                  </a:lnTo>
                  <a:lnTo>
                    <a:pt x="515" y="1092"/>
                  </a:lnTo>
                  <a:lnTo>
                    <a:pt x="480" y="1075"/>
                  </a:lnTo>
                  <a:lnTo>
                    <a:pt x="447" y="1059"/>
                  </a:lnTo>
                  <a:lnTo>
                    <a:pt x="418" y="1042"/>
                  </a:lnTo>
                  <a:lnTo>
                    <a:pt x="376" y="1021"/>
                  </a:lnTo>
                  <a:lnTo>
                    <a:pt x="336" y="998"/>
                  </a:lnTo>
                  <a:lnTo>
                    <a:pt x="298" y="974"/>
                  </a:lnTo>
                  <a:lnTo>
                    <a:pt x="261" y="949"/>
                  </a:lnTo>
                  <a:lnTo>
                    <a:pt x="242" y="936"/>
                  </a:lnTo>
                  <a:lnTo>
                    <a:pt x="224" y="923"/>
                  </a:lnTo>
                  <a:lnTo>
                    <a:pt x="207" y="910"/>
                  </a:lnTo>
                  <a:lnTo>
                    <a:pt x="190" y="895"/>
                  </a:lnTo>
                  <a:lnTo>
                    <a:pt x="175" y="880"/>
                  </a:lnTo>
                  <a:lnTo>
                    <a:pt x="159" y="865"/>
                  </a:lnTo>
                  <a:lnTo>
                    <a:pt x="144" y="849"/>
                  </a:lnTo>
                  <a:lnTo>
                    <a:pt x="129" y="834"/>
                  </a:lnTo>
                  <a:lnTo>
                    <a:pt x="115" y="818"/>
                  </a:lnTo>
                  <a:lnTo>
                    <a:pt x="102" y="801"/>
                  </a:lnTo>
                  <a:lnTo>
                    <a:pt x="90" y="784"/>
                  </a:lnTo>
                  <a:lnTo>
                    <a:pt x="77" y="766"/>
                  </a:lnTo>
                  <a:lnTo>
                    <a:pt x="67" y="746"/>
                  </a:lnTo>
                  <a:lnTo>
                    <a:pt x="57" y="727"/>
                  </a:lnTo>
                  <a:lnTo>
                    <a:pt x="48" y="708"/>
                  </a:lnTo>
                  <a:lnTo>
                    <a:pt x="39" y="687"/>
                  </a:lnTo>
                  <a:lnTo>
                    <a:pt x="31" y="666"/>
                  </a:lnTo>
                  <a:lnTo>
                    <a:pt x="24" y="644"/>
                  </a:lnTo>
                  <a:lnTo>
                    <a:pt x="18" y="622"/>
                  </a:lnTo>
                  <a:lnTo>
                    <a:pt x="14" y="599"/>
                  </a:lnTo>
                  <a:lnTo>
                    <a:pt x="10" y="575"/>
                  </a:lnTo>
                  <a:lnTo>
                    <a:pt x="8" y="551"/>
                  </a:lnTo>
                  <a:lnTo>
                    <a:pt x="6" y="525"/>
                  </a:lnTo>
                  <a:lnTo>
                    <a:pt x="6" y="500"/>
                  </a:lnTo>
                  <a:lnTo>
                    <a:pt x="7" y="473"/>
                  </a:lnTo>
                  <a:lnTo>
                    <a:pt x="9" y="447"/>
                  </a:lnTo>
                  <a:lnTo>
                    <a:pt x="13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2" y="325"/>
                  </a:lnTo>
                  <a:lnTo>
                    <a:pt x="53" y="301"/>
                  </a:lnTo>
                  <a:lnTo>
                    <a:pt x="66" y="278"/>
                  </a:lnTo>
                  <a:lnTo>
                    <a:pt x="78" y="257"/>
                  </a:lnTo>
                  <a:lnTo>
                    <a:pt x="93" y="235"/>
                  </a:lnTo>
                  <a:lnTo>
                    <a:pt x="109" y="215"/>
                  </a:lnTo>
                  <a:lnTo>
                    <a:pt x="125" y="195"/>
                  </a:lnTo>
                  <a:lnTo>
                    <a:pt x="142" y="177"/>
                  </a:lnTo>
                  <a:lnTo>
                    <a:pt x="161" y="159"/>
                  </a:lnTo>
                  <a:lnTo>
                    <a:pt x="180" y="142"/>
                  </a:lnTo>
                  <a:lnTo>
                    <a:pt x="201" y="125"/>
                  </a:lnTo>
                  <a:lnTo>
                    <a:pt x="222" y="110"/>
                  </a:lnTo>
                  <a:lnTo>
                    <a:pt x="244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5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3" y="29"/>
                  </a:lnTo>
                  <a:lnTo>
                    <a:pt x="420" y="21"/>
                  </a:lnTo>
                  <a:lnTo>
                    <a:pt x="447" y="15"/>
                  </a:lnTo>
                  <a:lnTo>
                    <a:pt x="475" y="10"/>
                  </a:lnTo>
                  <a:lnTo>
                    <a:pt x="503" y="5"/>
                  </a:lnTo>
                  <a:lnTo>
                    <a:pt x="531" y="3"/>
                  </a:lnTo>
                  <a:lnTo>
                    <a:pt x="560" y="0"/>
                  </a:lnTo>
                  <a:lnTo>
                    <a:pt x="588" y="0"/>
                  </a:lnTo>
                  <a:lnTo>
                    <a:pt x="626" y="0"/>
                  </a:lnTo>
                  <a:lnTo>
                    <a:pt x="663" y="2"/>
                  </a:lnTo>
                  <a:lnTo>
                    <a:pt x="698" y="4"/>
                  </a:lnTo>
                  <a:lnTo>
                    <a:pt x="729" y="7"/>
                  </a:lnTo>
                  <a:lnTo>
                    <a:pt x="761" y="11"/>
                  </a:lnTo>
                  <a:lnTo>
                    <a:pt x="792" y="15"/>
                  </a:lnTo>
                  <a:lnTo>
                    <a:pt x="822" y="21"/>
                  </a:lnTo>
                  <a:lnTo>
                    <a:pt x="852" y="27"/>
                  </a:lnTo>
                  <a:lnTo>
                    <a:pt x="881" y="33"/>
                  </a:lnTo>
                  <a:lnTo>
                    <a:pt x="912" y="41"/>
                  </a:lnTo>
                  <a:lnTo>
                    <a:pt x="942" y="49"/>
                  </a:lnTo>
                  <a:lnTo>
                    <a:pt x="973" y="58"/>
                  </a:lnTo>
                  <a:lnTo>
                    <a:pt x="1004" y="66"/>
                  </a:lnTo>
                  <a:lnTo>
                    <a:pt x="1036" y="76"/>
                  </a:lnTo>
                  <a:lnTo>
                    <a:pt x="1070" y="85"/>
                  </a:lnTo>
                  <a:lnTo>
                    <a:pt x="1105" y="97"/>
                  </a:lnTo>
                  <a:lnTo>
                    <a:pt x="1105" y="623"/>
                  </a:lnTo>
                  <a:lnTo>
                    <a:pt x="1070" y="623"/>
                  </a:lnTo>
                  <a:lnTo>
                    <a:pt x="953" y="359"/>
                  </a:lnTo>
                  <a:lnTo>
                    <a:pt x="939" y="344"/>
                  </a:lnTo>
                  <a:lnTo>
                    <a:pt x="923" y="331"/>
                  </a:lnTo>
                  <a:lnTo>
                    <a:pt x="906" y="319"/>
                  </a:lnTo>
                  <a:lnTo>
                    <a:pt x="888" y="306"/>
                  </a:lnTo>
                  <a:lnTo>
                    <a:pt x="870" y="295"/>
                  </a:lnTo>
                  <a:lnTo>
                    <a:pt x="849" y="284"/>
                  </a:lnTo>
                  <a:lnTo>
                    <a:pt x="828" y="274"/>
                  </a:lnTo>
                  <a:lnTo>
                    <a:pt x="806" y="263"/>
                  </a:lnTo>
                  <a:lnTo>
                    <a:pt x="782" y="254"/>
                  </a:lnTo>
                  <a:lnTo>
                    <a:pt x="757" y="248"/>
                  </a:lnTo>
                  <a:lnTo>
                    <a:pt x="731" y="242"/>
                  </a:lnTo>
                  <a:lnTo>
                    <a:pt x="702" y="237"/>
                  </a:lnTo>
                  <a:lnTo>
                    <a:pt x="673" y="235"/>
                  </a:lnTo>
                  <a:lnTo>
                    <a:pt x="641" y="235"/>
                  </a:lnTo>
                  <a:lnTo>
                    <a:pt x="609" y="236"/>
                  </a:lnTo>
                  <a:lnTo>
                    <a:pt x="575" y="238"/>
                  </a:lnTo>
                  <a:lnTo>
                    <a:pt x="553" y="242"/>
                  </a:lnTo>
                  <a:lnTo>
                    <a:pt x="531" y="246"/>
                  </a:lnTo>
                  <a:lnTo>
                    <a:pt x="511" y="253"/>
                  </a:lnTo>
                  <a:lnTo>
                    <a:pt x="489" y="262"/>
                  </a:lnTo>
                  <a:lnTo>
                    <a:pt x="470" y="272"/>
                  </a:lnTo>
                  <a:lnTo>
                    <a:pt x="452" y="284"/>
                  </a:lnTo>
                  <a:lnTo>
                    <a:pt x="434" y="296"/>
                  </a:lnTo>
                  <a:lnTo>
                    <a:pt x="418" y="310"/>
                  </a:lnTo>
                  <a:lnTo>
                    <a:pt x="403" y="326"/>
                  </a:lnTo>
                  <a:lnTo>
                    <a:pt x="390" y="342"/>
                  </a:lnTo>
                  <a:lnTo>
                    <a:pt x="378" y="360"/>
                  </a:lnTo>
                  <a:lnTo>
                    <a:pt x="368" y="378"/>
                  </a:lnTo>
                  <a:lnTo>
                    <a:pt x="364" y="388"/>
                  </a:lnTo>
                  <a:lnTo>
                    <a:pt x="360" y="398"/>
                  </a:lnTo>
                  <a:lnTo>
                    <a:pt x="357" y="409"/>
                  </a:lnTo>
                  <a:lnTo>
                    <a:pt x="353" y="418"/>
                  </a:lnTo>
                  <a:lnTo>
                    <a:pt x="352" y="429"/>
                  </a:lnTo>
                  <a:lnTo>
                    <a:pt x="350" y="439"/>
                  </a:lnTo>
                  <a:lnTo>
                    <a:pt x="350" y="449"/>
                  </a:lnTo>
                  <a:lnTo>
                    <a:pt x="349" y="460"/>
                  </a:lnTo>
                  <a:lnTo>
                    <a:pt x="350" y="471"/>
                  </a:lnTo>
                  <a:lnTo>
                    <a:pt x="351" y="482"/>
                  </a:lnTo>
                  <a:lnTo>
                    <a:pt x="352" y="494"/>
                  </a:lnTo>
                  <a:lnTo>
                    <a:pt x="356" y="504"/>
                  </a:lnTo>
                  <a:lnTo>
                    <a:pt x="359" y="515"/>
                  </a:lnTo>
                  <a:lnTo>
                    <a:pt x="364" y="525"/>
                  </a:lnTo>
                  <a:lnTo>
                    <a:pt x="368" y="535"/>
                  </a:lnTo>
                  <a:lnTo>
                    <a:pt x="375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9" y="601"/>
                  </a:lnTo>
                  <a:lnTo>
                    <a:pt x="437" y="617"/>
                  </a:lnTo>
                  <a:lnTo>
                    <a:pt x="457" y="633"/>
                  </a:lnTo>
                  <a:lnTo>
                    <a:pt x="477" y="649"/>
                  </a:lnTo>
                  <a:lnTo>
                    <a:pt x="498" y="662"/>
                  </a:lnTo>
                  <a:lnTo>
                    <a:pt x="520" y="676"/>
                  </a:lnTo>
                  <a:lnTo>
                    <a:pt x="541" y="690"/>
                  </a:lnTo>
                  <a:lnTo>
                    <a:pt x="563" y="701"/>
                  </a:lnTo>
                  <a:lnTo>
                    <a:pt x="583" y="712"/>
                  </a:lnTo>
                  <a:lnTo>
                    <a:pt x="604" y="722"/>
                  </a:lnTo>
                  <a:lnTo>
                    <a:pt x="631" y="736"/>
                  </a:lnTo>
                  <a:lnTo>
                    <a:pt x="658" y="751"/>
                  </a:lnTo>
                  <a:lnTo>
                    <a:pt x="685" y="766"/>
                  </a:lnTo>
                  <a:lnTo>
                    <a:pt x="712" y="780"/>
                  </a:lnTo>
                  <a:lnTo>
                    <a:pt x="740" y="794"/>
                  </a:lnTo>
                  <a:lnTo>
                    <a:pt x="767" y="809"/>
                  </a:lnTo>
                  <a:lnTo>
                    <a:pt x="795" y="822"/>
                  </a:lnTo>
                  <a:lnTo>
                    <a:pt x="822" y="837"/>
                  </a:lnTo>
                  <a:lnTo>
                    <a:pt x="851" y="851"/>
                  </a:lnTo>
                  <a:lnTo>
                    <a:pt x="877" y="866"/>
                  </a:lnTo>
                  <a:lnTo>
                    <a:pt x="904" y="881"/>
                  </a:lnTo>
                  <a:lnTo>
                    <a:pt x="929" y="898"/>
                  </a:lnTo>
                  <a:lnTo>
                    <a:pt x="954" y="915"/>
                  </a:lnTo>
                  <a:lnTo>
                    <a:pt x="977" y="932"/>
                  </a:lnTo>
                  <a:lnTo>
                    <a:pt x="1001" y="950"/>
                  </a:lnTo>
                  <a:lnTo>
                    <a:pt x="1024" y="968"/>
                  </a:lnTo>
                  <a:lnTo>
                    <a:pt x="1045" y="989"/>
                  </a:lnTo>
                  <a:lnTo>
                    <a:pt x="1066" y="1009"/>
                  </a:lnTo>
                  <a:lnTo>
                    <a:pt x="1086" y="1030"/>
                  </a:lnTo>
                  <a:lnTo>
                    <a:pt x="1104" y="1052"/>
                  </a:lnTo>
                  <a:lnTo>
                    <a:pt x="1122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9" y="1149"/>
                  </a:lnTo>
                  <a:lnTo>
                    <a:pt x="1182" y="1175"/>
                  </a:lnTo>
                  <a:lnTo>
                    <a:pt x="1194" y="1203"/>
                  </a:lnTo>
                  <a:lnTo>
                    <a:pt x="1204" y="1233"/>
                  </a:lnTo>
                  <a:lnTo>
                    <a:pt x="1212" y="1263"/>
                  </a:lnTo>
                  <a:lnTo>
                    <a:pt x="1218" y="1295"/>
                  </a:lnTo>
                  <a:lnTo>
                    <a:pt x="1222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377" y="2416"/>
              <a:ext cx="49" cy="113"/>
            </a:xfrm>
            <a:custGeom>
              <a:avLst/>
              <a:gdLst>
                <a:gd name="T0" fmla="*/ 0 w 397"/>
                <a:gd name="T1" fmla="*/ 906 h 906"/>
                <a:gd name="T2" fmla="*/ 0 w 397"/>
                <a:gd name="T3" fmla="*/ 889 h 906"/>
                <a:gd name="T4" fmla="*/ 111 w 397"/>
                <a:gd name="T5" fmla="*/ 840 h 906"/>
                <a:gd name="T6" fmla="*/ 111 w 397"/>
                <a:gd name="T7" fmla="*/ 66 h 906"/>
                <a:gd name="T8" fmla="*/ 0 w 397"/>
                <a:gd name="T9" fmla="*/ 15 h 906"/>
                <a:gd name="T10" fmla="*/ 0 w 397"/>
                <a:gd name="T11" fmla="*/ 0 h 906"/>
                <a:gd name="T12" fmla="*/ 397 w 397"/>
                <a:gd name="T13" fmla="*/ 0 h 906"/>
                <a:gd name="T14" fmla="*/ 397 w 397"/>
                <a:gd name="T15" fmla="*/ 15 h 906"/>
                <a:gd name="T16" fmla="*/ 286 w 397"/>
                <a:gd name="T17" fmla="*/ 66 h 906"/>
                <a:gd name="T18" fmla="*/ 286 w 397"/>
                <a:gd name="T19" fmla="*/ 840 h 906"/>
                <a:gd name="T20" fmla="*/ 397 w 397"/>
                <a:gd name="T21" fmla="*/ 889 h 906"/>
                <a:gd name="T22" fmla="*/ 397 w 397"/>
                <a:gd name="T23" fmla="*/ 906 h 906"/>
                <a:gd name="T24" fmla="*/ 0 w 397"/>
                <a:gd name="T25" fmla="*/ 906 h 9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7" h="906">
                  <a:moveTo>
                    <a:pt x="0" y="906"/>
                  </a:move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7" y="0"/>
                  </a:lnTo>
                  <a:lnTo>
                    <a:pt x="397" y="15"/>
                  </a:lnTo>
                  <a:lnTo>
                    <a:pt x="286" y="66"/>
                  </a:lnTo>
                  <a:lnTo>
                    <a:pt x="286" y="840"/>
                  </a:lnTo>
                  <a:lnTo>
                    <a:pt x="397" y="889"/>
                  </a:lnTo>
                  <a:lnTo>
                    <a:pt x="397" y="906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446" y="2412"/>
              <a:ext cx="84" cy="120"/>
            </a:xfrm>
            <a:custGeom>
              <a:avLst/>
              <a:gdLst>
                <a:gd name="T0" fmla="*/ 669 w 677"/>
                <a:gd name="T1" fmla="*/ 907 h 958"/>
                <a:gd name="T2" fmla="*/ 630 w 677"/>
                <a:gd name="T3" fmla="*/ 920 h 958"/>
                <a:gd name="T4" fmla="*/ 538 w 677"/>
                <a:gd name="T5" fmla="*/ 945 h 958"/>
                <a:gd name="T6" fmla="*/ 451 w 677"/>
                <a:gd name="T7" fmla="*/ 957 h 958"/>
                <a:gd name="T8" fmla="*/ 375 w 677"/>
                <a:gd name="T9" fmla="*/ 955 h 958"/>
                <a:gd name="T10" fmla="*/ 311 w 677"/>
                <a:gd name="T11" fmla="*/ 946 h 958"/>
                <a:gd name="T12" fmla="*/ 251 w 677"/>
                <a:gd name="T13" fmla="*/ 928 h 958"/>
                <a:gd name="T14" fmla="*/ 196 w 677"/>
                <a:gd name="T15" fmla="*/ 902 h 958"/>
                <a:gd name="T16" fmla="*/ 147 w 677"/>
                <a:gd name="T17" fmla="*/ 868 h 958"/>
                <a:gd name="T18" fmla="*/ 104 w 677"/>
                <a:gd name="T19" fmla="*/ 824 h 958"/>
                <a:gd name="T20" fmla="*/ 69 w 677"/>
                <a:gd name="T21" fmla="*/ 772 h 958"/>
                <a:gd name="T22" fmla="*/ 40 w 677"/>
                <a:gd name="T23" fmla="*/ 711 h 958"/>
                <a:gd name="T24" fmla="*/ 17 w 677"/>
                <a:gd name="T25" fmla="*/ 639 h 958"/>
                <a:gd name="T26" fmla="*/ 5 w 677"/>
                <a:gd name="T27" fmla="*/ 559 h 958"/>
                <a:gd name="T28" fmla="*/ 0 w 677"/>
                <a:gd name="T29" fmla="*/ 468 h 958"/>
                <a:gd name="T30" fmla="*/ 5 w 677"/>
                <a:gd name="T31" fmla="*/ 391 h 958"/>
                <a:gd name="T32" fmla="*/ 20 w 677"/>
                <a:gd name="T33" fmla="*/ 318 h 958"/>
                <a:gd name="T34" fmla="*/ 45 w 677"/>
                <a:gd name="T35" fmla="*/ 254 h 958"/>
                <a:gd name="T36" fmla="*/ 79 w 677"/>
                <a:gd name="T37" fmla="*/ 194 h 958"/>
                <a:gd name="T38" fmla="*/ 119 w 677"/>
                <a:gd name="T39" fmla="*/ 143 h 958"/>
                <a:gd name="T40" fmla="*/ 167 w 677"/>
                <a:gd name="T41" fmla="*/ 98 h 958"/>
                <a:gd name="T42" fmla="*/ 219 w 677"/>
                <a:gd name="T43" fmla="*/ 61 h 958"/>
                <a:gd name="T44" fmla="*/ 276 w 677"/>
                <a:gd name="T45" fmla="*/ 33 h 958"/>
                <a:gd name="T46" fmla="*/ 339 w 677"/>
                <a:gd name="T47" fmla="*/ 13 h 958"/>
                <a:gd name="T48" fmla="*/ 403 w 677"/>
                <a:gd name="T49" fmla="*/ 2 h 958"/>
                <a:gd name="T50" fmla="*/ 471 w 677"/>
                <a:gd name="T51" fmla="*/ 1 h 958"/>
                <a:gd name="T52" fmla="*/ 546 w 677"/>
                <a:gd name="T53" fmla="*/ 13 h 958"/>
                <a:gd name="T54" fmla="*/ 623 w 677"/>
                <a:gd name="T55" fmla="*/ 35 h 958"/>
                <a:gd name="T56" fmla="*/ 633 w 677"/>
                <a:gd name="T57" fmla="*/ 283 h 958"/>
                <a:gd name="T58" fmla="*/ 559 w 677"/>
                <a:gd name="T59" fmla="*/ 149 h 958"/>
                <a:gd name="T60" fmla="*/ 535 w 677"/>
                <a:gd name="T61" fmla="*/ 140 h 958"/>
                <a:gd name="T62" fmla="*/ 505 w 677"/>
                <a:gd name="T63" fmla="*/ 131 h 958"/>
                <a:gd name="T64" fmla="*/ 473 w 677"/>
                <a:gd name="T65" fmla="*/ 125 h 958"/>
                <a:gd name="T66" fmla="*/ 443 w 677"/>
                <a:gd name="T67" fmla="*/ 122 h 958"/>
                <a:gd name="T68" fmla="*/ 375 w 677"/>
                <a:gd name="T69" fmla="*/ 131 h 958"/>
                <a:gd name="T70" fmla="*/ 331 w 677"/>
                <a:gd name="T71" fmla="*/ 148 h 958"/>
                <a:gd name="T72" fmla="*/ 300 w 677"/>
                <a:gd name="T73" fmla="*/ 169 h 958"/>
                <a:gd name="T74" fmla="*/ 273 w 677"/>
                <a:gd name="T75" fmla="*/ 195 h 958"/>
                <a:gd name="T76" fmla="*/ 247 w 677"/>
                <a:gd name="T77" fmla="*/ 229 h 958"/>
                <a:gd name="T78" fmla="*/ 227 w 677"/>
                <a:gd name="T79" fmla="*/ 268 h 958"/>
                <a:gd name="T80" fmla="*/ 210 w 677"/>
                <a:gd name="T81" fmla="*/ 317 h 958"/>
                <a:gd name="T82" fmla="*/ 198 w 677"/>
                <a:gd name="T83" fmla="*/ 373 h 958"/>
                <a:gd name="T84" fmla="*/ 193 w 677"/>
                <a:gd name="T85" fmla="*/ 439 h 958"/>
                <a:gd name="T86" fmla="*/ 194 w 677"/>
                <a:gd name="T87" fmla="*/ 510 h 958"/>
                <a:gd name="T88" fmla="*/ 199 w 677"/>
                <a:gd name="T89" fmla="*/ 576 h 958"/>
                <a:gd name="T90" fmla="*/ 212 w 677"/>
                <a:gd name="T91" fmla="*/ 633 h 958"/>
                <a:gd name="T92" fmla="*/ 228 w 677"/>
                <a:gd name="T93" fmla="*/ 683 h 958"/>
                <a:gd name="T94" fmla="*/ 247 w 677"/>
                <a:gd name="T95" fmla="*/ 726 h 958"/>
                <a:gd name="T96" fmla="*/ 271 w 677"/>
                <a:gd name="T97" fmla="*/ 762 h 958"/>
                <a:gd name="T98" fmla="*/ 297 w 677"/>
                <a:gd name="T99" fmla="*/ 790 h 958"/>
                <a:gd name="T100" fmla="*/ 326 w 677"/>
                <a:gd name="T101" fmla="*/ 810 h 958"/>
                <a:gd name="T102" fmla="*/ 358 w 677"/>
                <a:gd name="T103" fmla="*/ 826 h 958"/>
                <a:gd name="T104" fmla="*/ 391 w 677"/>
                <a:gd name="T105" fmla="*/ 834 h 958"/>
                <a:gd name="T106" fmla="*/ 424 w 677"/>
                <a:gd name="T107" fmla="*/ 837 h 958"/>
                <a:gd name="T108" fmla="*/ 461 w 677"/>
                <a:gd name="T109" fmla="*/ 836 h 958"/>
                <a:gd name="T110" fmla="*/ 493 w 677"/>
                <a:gd name="T111" fmla="*/ 833 h 958"/>
                <a:gd name="T112" fmla="*/ 523 w 677"/>
                <a:gd name="T113" fmla="*/ 827 h 958"/>
                <a:gd name="T114" fmla="*/ 555 w 677"/>
                <a:gd name="T115" fmla="*/ 816 h 958"/>
                <a:gd name="T116" fmla="*/ 591 w 677"/>
                <a:gd name="T117" fmla="*/ 801 h 958"/>
                <a:gd name="T118" fmla="*/ 677 w 677"/>
                <a:gd name="T119" fmla="*/ 665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7" h="958">
                  <a:moveTo>
                    <a:pt x="677" y="903"/>
                  </a:moveTo>
                  <a:lnTo>
                    <a:pt x="674" y="906"/>
                  </a:lnTo>
                  <a:lnTo>
                    <a:pt x="669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0" y="920"/>
                  </a:lnTo>
                  <a:lnTo>
                    <a:pt x="598" y="929"/>
                  </a:lnTo>
                  <a:lnTo>
                    <a:pt x="567" y="938"/>
                  </a:lnTo>
                  <a:lnTo>
                    <a:pt x="538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0" y="958"/>
                  </a:lnTo>
                  <a:lnTo>
                    <a:pt x="398" y="957"/>
                  </a:lnTo>
                  <a:lnTo>
                    <a:pt x="375" y="955"/>
                  </a:lnTo>
                  <a:lnTo>
                    <a:pt x="353" y="953"/>
                  </a:lnTo>
                  <a:lnTo>
                    <a:pt x="332" y="950"/>
                  </a:lnTo>
                  <a:lnTo>
                    <a:pt x="311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1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7" y="868"/>
                  </a:lnTo>
                  <a:lnTo>
                    <a:pt x="133" y="854"/>
                  </a:lnTo>
                  <a:lnTo>
                    <a:pt x="118" y="840"/>
                  </a:lnTo>
                  <a:lnTo>
                    <a:pt x="104" y="824"/>
                  </a:lnTo>
                  <a:lnTo>
                    <a:pt x="92" y="808"/>
                  </a:lnTo>
                  <a:lnTo>
                    <a:pt x="80" y="790"/>
                  </a:lnTo>
                  <a:lnTo>
                    <a:pt x="69" y="772"/>
                  </a:lnTo>
                  <a:lnTo>
                    <a:pt x="58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7" y="639"/>
                  </a:lnTo>
                  <a:lnTo>
                    <a:pt x="12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2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2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0" y="318"/>
                  </a:lnTo>
                  <a:lnTo>
                    <a:pt x="28" y="297"/>
                  </a:lnTo>
                  <a:lnTo>
                    <a:pt x="36" y="274"/>
                  </a:lnTo>
                  <a:lnTo>
                    <a:pt x="45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79" y="194"/>
                  </a:lnTo>
                  <a:lnTo>
                    <a:pt x="92" y="177"/>
                  </a:lnTo>
                  <a:lnTo>
                    <a:pt x="105" y="159"/>
                  </a:lnTo>
                  <a:lnTo>
                    <a:pt x="119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3" y="85"/>
                  </a:lnTo>
                  <a:lnTo>
                    <a:pt x="200" y="72"/>
                  </a:lnTo>
                  <a:lnTo>
                    <a:pt x="219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6" y="33"/>
                  </a:lnTo>
                  <a:lnTo>
                    <a:pt x="297" y="25"/>
                  </a:lnTo>
                  <a:lnTo>
                    <a:pt x="317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1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7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0" y="8"/>
                  </a:lnTo>
                  <a:lnTo>
                    <a:pt x="546" y="13"/>
                  </a:lnTo>
                  <a:lnTo>
                    <a:pt x="571" y="20"/>
                  </a:lnTo>
                  <a:lnTo>
                    <a:pt x="597" y="27"/>
                  </a:lnTo>
                  <a:lnTo>
                    <a:pt x="623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3" y="161"/>
                  </a:lnTo>
                  <a:lnTo>
                    <a:pt x="572" y="155"/>
                  </a:lnTo>
                  <a:lnTo>
                    <a:pt x="559" y="149"/>
                  </a:lnTo>
                  <a:lnTo>
                    <a:pt x="552" y="146"/>
                  </a:lnTo>
                  <a:lnTo>
                    <a:pt x="542" y="143"/>
                  </a:lnTo>
                  <a:lnTo>
                    <a:pt x="535" y="140"/>
                  </a:lnTo>
                  <a:lnTo>
                    <a:pt x="524" y="137"/>
                  </a:lnTo>
                  <a:lnTo>
                    <a:pt x="515" y="134"/>
                  </a:lnTo>
                  <a:lnTo>
                    <a:pt x="505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3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5" y="131"/>
                  </a:lnTo>
                  <a:lnTo>
                    <a:pt x="353" y="139"/>
                  </a:lnTo>
                  <a:lnTo>
                    <a:pt x="342" y="144"/>
                  </a:lnTo>
                  <a:lnTo>
                    <a:pt x="331" y="148"/>
                  </a:lnTo>
                  <a:lnTo>
                    <a:pt x="321" y="155"/>
                  </a:lnTo>
                  <a:lnTo>
                    <a:pt x="310" y="161"/>
                  </a:lnTo>
                  <a:lnTo>
                    <a:pt x="300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5" y="216"/>
                  </a:lnTo>
                  <a:lnTo>
                    <a:pt x="247" y="229"/>
                  </a:lnTo>
                  <a:lnTo>
                    <a:pt x="240" y="241"/>
                  </a:lnTo>
                  <a:lnTo>
                    <a:pt x="233" y="255"/>
                  </a:lnTo>
                  <a:lnTo>
                    <a:pt x="227" y="268"/>
                  </a:lnTo>
                  <a:lnTo>
                    <a:pt x="220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199" y="576"/>
                  </a:lnTo>
                  <a:lnTo>
                    <a:pt x="203" y="596"/>
                  </a:lnTo>
                  <a:lnTo>
                    <a:pt x="207" y="615"/>
                  </a:lnTo>
                  <a:lnTo>
                    <a:pt x="212" y="633"/>
                  </a:lnTo>
                  <a:lnTo>
                    <a:pt x="216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3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79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6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6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79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3" y="837"/>
                  </a:lnTo>
                  <a:lnTo>
                    <a:pt x="424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2" y="835"/>
                  </a:lnTo>
                  <a:lnTo>
                    <a:pt x="482" y="834"/>
                  </a:lnTo>
                  <a:lnTo>
                    <a:pt x="493" y="833"/>
                  </a:lnTo>
                  <a:lnTo>
                    <a:pt x="503" y="832"/>
                  </a:lnTo>
                  <a:lnTo>
                    <a:pt x="513" y="830"/>
                  </a:lnTo>
                  <a:lnTo>
                    <a:pt x="523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6" y="811"/>
                  </a:lnTo>
                  <a:lnTo>
                    <a:pt x="578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7" y="665"/>
                  </a:lnTo>
                  <a:lnTo>
                    <a:pt x="677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551" y="2416"/>
              <a:ext cx="82" cy="113"/>
            </a:xfrm>
            <a:custGeom>
              <a:avLst/>
              <a:gdLst>
                <a:gd name="T0" fmla="*/ 614 w 657"/>
                <a:gd name="T1" fmla="*/ 906 h 906"/>
                <a:gd name="T2" fmla="*/ 0 w 657"/>
                <a:gd name="T3" fmla="*/ 906 h 906"/>
                <a:gd name="T4" fmla="*/ 0 w 657"/>
                <a:gd name="T5" fmla="*/ 889 h 906"/>
                <a:gd name="T6" fmla="*/ 111 w 657"/>
                <a:gd name="T7" fmla="*/ 840 h 906"/>
                <a:gd name="T8" fmla="*/ 111 w 657"/>
                <a:gd name="T9" fmla="*/ 66 h 906"/>
                <a:gd name="T10" fmla="*/ 0 w 657"/>
                <a:gd name="T11" fmla="*/ 15 h 906"/>
                <a:gd name="T12" fmla="*/ 0 w 657"/>
                <a:gd name="T13" fmla="*/ 0 h 906"/>
                <a:gd name="T14" fmla="*/ 616 w 657"/>
                <a:gd name="T15" fmla="*/ 0 h 906"/>
                <a:gd name="T16" fmla="*/ 616 w 657"/>
                <a:gd name="T17" fmla="*/ 227 h 906"/>
                <a:gd name="T18" fmla="*/ 600 w 657"/>
                <a:gd name="T19" fmla="*/ 227 h 906"/>
                <a:gd name="T20" fmla="*/ 555 w 657"/>
                <a:gd name="T21" fmla="*/ 116 h 906"/>
                <a:gd name="T22" fmla="*/ 288 w 657"/>
                <a:gd name="T23" fmla="*/ 116 h 906"/>
                <a:gd name="T24" fmla="*/ 288 w 657"/>
                <a:gd name="T25" fmla="*/ 382 h 906"/>
                <a:gd name="T26" fmla="*/ 454 w 657"/>
                <a:gd name="T27" fmla="*/ 382 h 906"/>
                <a:gd name="T28" fmla="*/ 498 w 657"/>
                <a:gd name="T29" fmla="*/ 292 h 906"/>
                <a:gd name="T30" fmla="*/ 514 w 657"/>
                <a:gd name="T31" fmla="*/ 292 h 906"/>
                <a:gd name="T32" fmla="*/ 514 w 657"/>
                <a:gd name="T33" fmla="*/ 584 h 906"/>
                <a:gd name="T34" fmla="*/ 498 w 657"/>
                <a:gd name="T35" fmla="*/ 584 h 906"/>
                <a:gd name="T36" fmla="*/ 454 w 657"/>
                <a:gd name="T37" fmla="*/ 498 h 906"/>
                <a:gd name="T38" fmla="*/ 288 w 657"/>
                <a:gd name="T39" fmla="*/ 498 h 906"/>
                <a:gd name="T40" fmla="*/ 288 w 657"/>
                <a:gd name="T41" fmla="*/ 788 h 906"/>
                <a:gd name="T42" fmla="*/ 566 w 657"/>
                <a:gd name="T43" fmla="*/ 788 h 906"/>
                <a:gd name="T44" fmla="*/ 640 w 657"/>
                <a:gd name="T45" fmla="*/ 687 h 906"/>
                <a:gd name="T46" fmla="*/ 657 w 657"/>
                <a:gd name="T47" fmla="*/ 694 h 906"/>
                <a:gd name="T48" fmla="*/ 614 w 657"/>
                <a:gd name="T49" fmla="*/ 906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5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4" y="382"/>
                  </a:lnTo>
                  <a:lnTo>
                    <a:pt x="498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8" y="584"/>
                  </a:lnTo>
                  <a:lnTo>
                    <a:pt x="454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704" y="2416"/>
              <a:ext cx="112" cy="113"/>
            </a:xfrm>
            <a:custGeom>
              <a:avLst/>
              <a:gdLst>
                <a:gd name="T0" fmla="*/ 511 w 897"/>
                <a:gd name="T1" fmla="*/ 906 h 906"/>
                <a:gd name="T2" fmla="*/ 511 w 897"/>
                <a:gd name="T3" fmla="*/ 889 h 906"/>
                <a:gd name="T4" fmla="*/ 610 w 897"/>
                <a:gd name="T5" fmla="*/ 840 h 906"/>
                <a:gd name="T6" fmla="*/ 610 w 897"/>
                <a:gd name="T7" fmla="*/ 505 h 906"/>
                <a:gd name="T8" fmla="*/ 293 w 897"/>
                <a:gd name="T9" fmla="*/ 505 h 906"/>
                <a:gd name="T10" fmla="*/ 293 w 897"/>
                <a:gd name="T11" fmla="*/ 840 h 906"/>
                <a:gd name="T12" fmla="*/ 392 w 897"/>
                <a:gd name="T13" fmla="*/ 889 h 906"/>
                <a:gd name="T14" fmla="*/ 392 w 897"/>
                <a:gd name="T15" fmla="*/ 906 h 906"/>
                <a:gd name="T16" fmla="*/ 7 w 897"/>
                <a:gd name="T17" fmla="*/ 906 h 906"/>
                <a:gd name="T18" fmla="*/ 7 w 897"/>
                <a:gd name="T19" fmla="*/ 889 h 906"/>
                <a:gd name="T20" fmla="*/ 118 w 897"/>
                <a:gd name="T21" fmla="*/ 840 h 906"/>
                <a:gd name="T22" fmla="*/ 118 w 897"/>
                <a:gd name="T23" fmla="*/ 66 h 906"/>
                <a:gd name="T24" fmla="*/ 0 w 897"/>
                <a:gd name="T25" fmla="*/ 15 h 906"/>
                <a:gd name="T26" fmla="*/ 0 w 897"/>
                <a:gd name="T27" fmla="*/ 0 h 906"/>
                <a:gd name="T28" fmla="*/ 393 w 897"/>
                <a:gd name="T29" fmla="*/ 0 h 906"/>
                <a:gd name="T30" fmla="*/ 393 w 897"/>
                <a:gd name="T31" fmla="*/ 15 h 906"/>
                <a:gd name="T32" fmla="*/ 293 w 897"/>
                <a:gd name="T33" fmla="*/ 66 h 906"/>
                <a:gd name="T34" fmla="*/ 293 w 897"/>
                <a:gd name="T35" fmla="*/ 389 h 906"/>
                <a:gd name="T36" fmla="*/ 610 w 897"/>
                <a:gd name="T37" fmla="*/ 389 h 906"/>
                <a:gd name="T38" fmla="*/ 610 w 897"/>
                <a:gd name="T39" fmla="*/ 66 h 906"/>
                <a:gd name="T40" fmla="*/ 511 w 897"/>
                <a:gd name="T41" fmla="*/ 15 h 906"/>
                <a:gd name="T42" fmla="*/ 511 w 897"/>
                <a:gd name="T43" fmla="*/ 0 h 906"/>
                <a:gd name="T44" fmla="*/ 897 w 897"/>
                <a:gd name="T45" fmla="*/ 0 h 906"/>
                <a:gd name="T46" fmla="*/ 897 w 897"/>
                <a:gd name="T47" fmla="*/ 15 h 906"/>
                <a:gd name="T48" fmla="*/ 786 w 897"/>
                <a:gd name="T49" fmla="*/ 66 h 906"/>
                <a:gd name="T50" fmla="*/ 786 w 897"/>
                <a:gd name="T51" fmla="*/ 840 h 906"/>
                <a:gd name="T52" fmla="*/ 897 w 897"/>
                <a:gd name="T53" fmla="*/ 889 h 906"/>
                <a:gd name="T54" fmla="*/ 897 w 897"/>
                <a:gd name="T55" fmla="*/ 906 h 906"/>
                <a:gd name="T56" fmla="*/ 511 w 897"/>
                <a:gd name="T57" fmla="*/ 906 h 90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97" h="906">
                  <a:moveTo>
                    <a:pt x="511" y="906"/>
                  </a:moveTo>
                  <a:lnTo>
                    <a:pt x="511" y="889"/>
                  </a:lnTo>
                  <a:lnTo>
                    <a:pt x="610" y="840"/>
                  </a:lnTo>
                  <a:lnTo>
                    <a:pt x="610" y="505"/>
                  </a:lnTo>
                  <a:lnTo>
                    <a:pt x="293" y="505"/>
                  </a:lnTo>
                  <a:lnTo>
                    <a:pt x="293" y="840"/>
                  </a:lnTo>
                  <a:lnTo>
                    <a:pt x="392" y="889"/>
                  </a:lnTo>
                  <a:lnTo>
                    <a:pt x="392" y="906"/>
                  </a:lnTo>
                  <a:lnTo>
                    <a:pt x="7" y="906"/>
                  </a:lnTo>
                  <a:lnTo>
                    <a:pt x="7" y="889"/>
                  </a:lnTo>
                  <a:lnTo>
                    <a:pt x="118" y="840"/>
                  </a:lnTo>
                  <a:lnTo>
                    <a:pt x="118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3" y="0"/>
                  </a:lnTo>
                  <a:lnTo>
                    <a:pt x="393" y="15"/>
                  </a:lnTo>
                  <a:lnTo>
                    <a:pt x="293" y="66"/>
                  </a:lnTo>
                  <a:lnTo>
                    <a:pt x="293" y="389"/>
                  </a:lnTo>
                  <a:lnTo>
                    <a:pt x="610" y="389"/>
                  </a:lnTo>
                  <a:lnTo>
                    <a:pt x="610" y="66"/>
                  </a:lnTo>
                  <a:lnTo>
                    <a:pt x="511" y="15"/>
                  </a:lnTo>
                  <a:lnTo>
                    <a:pt x="511" y="0"/>
                  </a:lnTo>
                  <a:lnTo>
                    <a:pt x="897" y="0"/>
                  </a:lnTo>
                  <a:lnTo>
                    <a:pt x="897" y="15"/>
                  </a:lnTo>
                  <a:lnTo>
                    <a:pt x="786" y="66"/>
                  </a:lnTo>
                  <a:lnTo>
                    <a:pt x="786" y="840"/>
                  </a:lnTo>
                  <a:lnTo>
                    <a:pt x="897" y="889"/>
                  </a:lnTo>
                  <a:lnTo>
                    <a:pt x="897" y="906"/>
                  </a:lnTo>
                  <a:lnTo>
                    <a:pt x="511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831" y="2412"/>
              <a:ext cx="95" cy="120"/>
            </a:xfrm>
            <a:custGeom>
              <a:avLst/>
              <a:gdLst>
                <a:gd name="T0" fmla="*/ 751 w 754"/>
                <a:gd name="T1" fmla="*/ 555 h 958"/>
                <a:gd name="T2" fmla="*/ 733 w 754"/>
                <a:gd name="T3" fmla="*/ 649 h 958"/>
                <a:gd name="T4" fmla="*/ 702 w 754"/>
                <a:gd name="T5" fmla="*/ 734 h 958"/>
                <a:gd name="T6" fmla="*/ 659 w 754"/>
                <a:gd name="T7" fmla="*/ 807 h 958"/>
                <a:gd name="T8" fmla="*/ 607 w 754"/>
                <a:gd name="T9" fmla="*/ 867 h 958"/>
                <a:gd name="T10" fmla="*/ 545 w 754"/>
                <a:gd name="T11" fmla="*/ 912 h 958"/>
                <a:gd name="T12" fmla="*/ 473 w 754"/>
                <a:gd name="T13" fmla="*/ 944 h 958"/>
                <a:gd name="T14" fmla="*/ 396 w 754"/>
                <a:gd name="T15" fmla="*/ 957 h 958"/>
                <a:gd name="T16" fmla="*/ 307 w 754"/>
                <a:gd name="T17" fmla="*/ 952 h 958"/>
                <a:gd name="T18" fmla="*/ 225 w 754"/>
                <a:gd name="T19" fmla="*/ 927 h 958"/>
                <a:gd name="T20" fmla="*/ 157 w 754"/>
                <a:gd name="T21" fmla="*/ 884 h 958"/>
                <a:gd name="T22" fmla="*/ 102 w 754"/>
                <a:gd name="T23" fmla="*/ 827 h 958"/>
                <a:gd name="T24" fmla="*/ 59 w 754"/>
                <a:gd name="T25" fmla="*/ 759 h 958"/>
                <a:gd name="T26" fmla="*/ 28 w 754"/>
                <a:gd name="T27" fmla="*/ 680 h 958"/>
                <a:gd name="T28" fmla="*/ 8 w 754"/>
                <a:gd name="T29" fmla="*/ 593 h 958"/>
                <a:gd name="T30" fmla="*/ 0 w 754"/>
                <a:gd name="T31" fmla="*/ 502 h 958"/>
                <a:gd name="T32" fmla="*/ 3 w 754"/>
                <a:gd name="T33" fmla="*/ 402 h 958"/>
                <a:gd name="T34" fmla="*/ 22 w 754"/>
                <a:gd name="T35" fmla="*/ 308 h 958"/>
                <a:gd name="T36" fmla="*/ 52 w 754"/>
                <a:gd name="T37" fmla="*/ 224 h 958"/>
                <a:gd name="T38" fmla="*/ 94 w 754"/>
                <a:gd name="T39" fmla="*/ 151 h 958"/>
                <a:gd name="T40" fmla="*/ 146 w 754"/>
                <a:gd name="T41" fmla="*/ 91 h 958"/>
                <a:gd name="T42" fmla="*/ 208 w 754"/>
                <a:gd name="T43" fmla="*/ 45 h 958"/>
                <a:gd name="T44" fmla="*/ 279 w 754"/>
                <a:gd name="T45" fmla="*/ 13 h 958"/>
                <a:gd name="T46" fmla="*/ 356 w 754"/>
                <a:gd name="T47" fmla="*/ 1 h 958"/>
                <a:gd name="T48" fmla="*/ 446 w 754"/>
                <a:gd name="T49" fmla="*/ 6 h 958"/>
                <a:gd name="T50" fmla="*/ 528 w 754"/>
                <a:gd name="T51" fmla="*/ 30 h 958"/>
                <a:gd name="T52" fmla="*/ 596 w 754"/>
                <a:gd name="T53" fmla="*/ 72 h 958"/>
                <a:gd name="T54" fmla="*/ 651 w 754"/>
                <a:gd name="T55" fmla="*/ 129 h 958"/>
                <a:gd name="T56" fmla="*/ 695 w 754"/>
                <a:gd name="T57" fmla="*/ 197 h 958"/>
                <a:gd name="T58" fmla="*/ 726 w 754"/>
                <a:gd name="T59" fmla="*/ 276 h 958"/>
                <a:gd name="T60" fmla="*/ 746 w 754"/>
                <a:gd name="T61" fmla="*/ 364 h 958"/>
                <a:gd name="T62" fmla="*/ 754 w 754"/>
                <a:gd name="T63" fmla="*/ 456 h 958"/>
                <a:gd name="T64" fmla="*/ 567 w 754"/>
                <a:gd name="T65" fmla="*/ 487 h 958"/>
                <a:gd name="T66" fmla="*/ 565 w 754"/>
                <a:gd name="T67" fmla="*/ 404 h 958"/>
                <a:gd name="T68" fmla="*/ 554 w 754"/>
                <a:gd name="T69" fmla="*/ 317 h 958"/>
                <a:gd name="T70" fmla="*/ 530 w 754"/>
                <a:gd name="T71" fmla="*/ 234 h 958"/>
                <a:gd name="T72" fmla="*/ 486 w 754"/>
                <a:gd name="T73" fmla="*/ 169 h 958"/>
                <a:gd name="T74" fmla="*/ 438 w 754"/>
                <a:gd name="T75" fmla="*/ 136 h 958"/>
                <a:gd name="T76" fmla="*/ 399 w 754"/>
                <a:gd name="T77" fmla="*/ 126 h 958"/>
                <a:gd name="T78" fmla="*/ 351 w 754"/>
                <a:gd name="T79" fmla="*/ 127 h 958"/>
                <a:gd name="T80" fmla="*/ 307 w 754"/>
                <a:gd name="T81" fmla="*/ 140 h 958"/>
                <a:gd name="T82" fmla="*/ 271 w 754"/>
                <a:gd name="T83" fmla="*/ 166 h 958"/>
                <a:gd name="T84" fmla="*/ 241 w 754"/>
                <a:gd name="T85" fmla="*/ 202 h 958"/>
                <a:gd name="T86" fmla="*/ 210 w 754"/>
                <a:gd name="T87" fmla="*/ 267 h 958"/>
                <a:gd name="T88" fmla="*/ 187 w 754"/>
                <a:gd name="T89" fmla="*/ 370 h 958"/>
                <a:gd name="T90" fmla="*/ 183 w 754"/>
                <a:gd name="T91" fmla="*/ 458 h 958"/>
                <a:gd name="T92" fmla="*/ 186 w 754"/>
                <a:gd name="T93" fmla="*/ 543 h 958"/>
                <a:gd name="T94" fmla="*/ 198 w 754"/>
                <a:gd name="T95" fmla="*/ 633 h 958"/>
                <a:gd name="T96" fmla="*/ 223 w 754"/>
                <a:gd name="T97" fmla="*/ 720 h 958"/>
                <a:gd name="T98" fmla="*/ 266 w 754"/>
                <a:gd name="T99" fmla="*/ 788 h 958"/>
                <a:gd name="T100" fmla="*/ 313 w 754"/>
                <a:gd name="T101" fmla="*/ 822 h 958"/>
                <a:gd name="T102" fmla="*/ 351 w 754"/>
                <a:gd name="T103" fmla="*/ 832 h 958"/>
                <a:gd name="T104" fmla="*/ 402 w 754"/>
                <a:gd name="T105" fmla="*/ 832 h 958"/>
                <a:gd name="T106" fmla="*/ 453 w 754"/>
                <a:gd name="T107" fmla="*/ 816 h 958"/>
                <a:gd name="T108" fmla="*/ 491 w 754"/>
                <a:gd name="T109" fmla="*/ 785 h 958"/>
                <a:gd name="T110" fmla="*/ 520 w 754"/>
                <a:gd name="T111" fmla="*/ 747 h 958"/>
                <a:gd name="T112" fmla="*/ 548 w 754"/>
                <a:gd name="T113" fmla="*/ 675 h 958"/>
                <a:gd name="T114" fmla="*/ 564 w 754"/>
                <a:gd name="T115" fmla="*/ 570 h 9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54" h="958">
                  <a:moveTo>
                    <a:pt x="754" y="478"/>
                  </a:moveTo>
                  <a:lnTo>
                    <a:pt x="754" y="504"/>
                  </a:lnTo>
                  <a:lnTo>
                    <a:pt x="753" y="530"/>
                  </a:lnTo>
                  <a:lnTo>
                    <a:pt x="751" y="555"/>
                  </a:lnTo>
                  <a:lnTo>
                    <a:pt x="747" y="579"/>
                  </a:lnTo>
                  <a:lnTo>
                    <a:pt x="743" y="603"/>
                  </a:lnTo>
                  <a:lnTo>
                    <a:pt x="738" y="627"/>
                  </a:lnTo>
                  <a:lnTo>
                    <a:pt x="733" y="649"/>
                  </a:lnTo>
                  <a:lnTo>
                    <a:pt x="726" y="671"/>
                  </a:lnTo>
                  <a:lnTo>
                    <a:pt x="719" y="692"/>
                  </a:lnTo>
                  <a:lnTo>
                    <a:pt x="710" y="714"/>
                  </a:lnTo>
                  <a:lnTo>
                    <a:pt x="702" y="734"/>
                  </a:lnTo>
                  <a:lnTo>
                    <a:pt x="692" y="754"/>
                  </a:lnTo>
                  <a:lnTo>
                    <a:pt x="682" y="772"/>
                  </a:lnTo>
                  <a:lnTo>
                    <a:pt x="672" y="790"/>
                  </a:lnTo>
                  <a:lnTo>
                    <a:pt x="659" y="807"/>
                  </a:lnTo>
                  <a:lnTo>
                    <a:pt x="648" y="823"/>
                  </a:lnTo>
                  <a:lnTo>
                    <a:pt x="634" y="839"/>
                  </a:lnTo>
                  <a:lnTo>
                    <a:pt x="621" y="853"/>
                  </a:lnTo>
                  <a:lnTo>
                    <a:pt x="607" y="867"/>
                  </a:lnTo>
                  <a:lnTo>
                    <a:pt x="592" y="879"/>
                  </a:lnTo>
                  <a:lnTo>
                    <a:pt x="576" y="892"/>
                  </a:lnTo>
                  <a:lnTo>
                    <a:pt x="561" y="902"/>
                  </a:lnTo>
                  <a:lnTo>
                    <a:pt x="545" y="912"/>
                  </a:lnTo>
                  <a:lnTo>
                    <a:pt x="528" y="923"/>
                  </a:lnTo>
                  <a:lnTo>
                    <a:pt x="510" y="930"/>
                  </a:lnTo>
                  <a:lnTo>
                    <a:pt x="491" y="937"/>
                  </a:lnTo>
                  <a:lnTo>
                    <a:pt x="473" y="944"/>
                  </a:lnTo>
                  <a:lnTo>
                    <a:pt x="455" y="949"/>
                  </a:lnTo>
                  <a:lnTo>
                    <a:pt x="436" y="952"/>
                  </a:lnTo>
                  <a:lnTo>
                    <a:pt x="417" y="955"/>
                  </a:lnTo>
                  <a:lnTo>
                    <a:pt x="396" y="957"/>
                  </a:lnTo>
                  <a:lnTo>
                    <a:pt x="376" y="958"/>
                  </a:lnTo>
                  <a:lnTo>
                    <a:pt x="352" y="957"/>
                  </a:lnTo>
                  <a:lnTo>
                    <a:pt x="328" y="955"/>
                  </a:lnTo>
                  <a:lnTo>
                    <a:pt x="307" y="952"/>
                  </a:lnTo>
                  <a:lnTo>
                    <a:pt x="285" y="947"/>
                  </a:lnTo>
                  <a:lnTo>
                    <a:pt x="264" y="942"/>
                  </a:lnTo>
                  <a:lnTo>
                    <a:pt x="245" y="935"/>
                  </a:lnTo>
                  <a:lnTo>
                    <a:pt x="225" y="927"/>
                  </a:lnTo>
                  <a:lnTo>
                    <a:pt x="207" y="917"/>
                  </a:lnTo>
                  <a:lnTo>
                    <a:pt x="189" y="907"/>
                  </a:lnTo>
                  <a:lnTo>
                    <a:pt x="173" y="895"/>
                  </a:lnTo>
                  <a:lnTo>
                    <a:pt x="157" y="884"/>
                  </a:lnTo>
                  <a:lnTo>
                    <a:pt x="143" y="871"/>
                  </a:lnTo>
                  <a:lnTo>
                    <a:pt x="128" y="858"/>
                  </a:lnTo>
                  <a:lnTo>
                    <a:pt x="114" y="843"/>
                  </a:lnTo>
                  <a:lnTo>
                    <a:pt x="102" y="827"/>
                  </a:lnTo>
                  <a:lnTo>
                    <a:pt x="91" y="811"/>
                  </a:lnTo>
                  <a:lnTo>
                    <a:pt x="79" y="794"/>
                  </a:lnTo>
                  <a:lnTo>
                    <a:pt x="68" y="777"/>
                  </a:lnTo>
                  <a:lnTo>
                    <a:pt x="59" y="759"/>
                  </a:lnTo>
                  <a:lnTo>
                    <a:pt x="50" y="740"/>
                  </a:lnTo>
                  <a:lnTo>
                    <a:pt x="42" y="721"/>
                  </a:lnTo>
                  <a:lnTo>
                    <a:pt x="34" y="700"/>
                  </a:lnTo>
                  <a:lnTo>
                    <a:pt x="28" y="680"/>
                  </a:lnTo>
                  <a:lnTo>
                    <a:pt x="22" y="658"/>
                  </a:lnTo>
                  <a:lnTo>
                    <a:pt x="17" y="637"/>
                  </a:lnTo>
                  <a:lnTo>
                    <a:pt x="12" y="614"/>
                  </a:lnTo>
                  <a:lnTo>
                    <a:pt x="8" y="593"/>
                  </a:lnTo>
                  <a:lnTo>
                    <a:pt x="6" y="570"/>
                  </a:lnTo>
                  <a:lnTo>
                    <a:pt x="3" y="547"/>
                  </a:lnTo>
                  <a:lnTo>
                    <a:pt x="1" y="525"/>
                  </a:lnTo>
                  <a:lnTo>
                    <a:pt x="0" y="502"/>
                  </a:lnTo>
                  <a:lnTo>
                    <a:pt x="0" y="478"/>
                  </a:lnTo>
                  <a:lnTo>
                    <a:pt x="0" y="453"/>
                  </a:lnTo>
                  <a:lnTo>
                    <a:pt x="1" y="427"/>
                  </a:lnTo>
                  <a:lnTo>
                    <a:pt x="3" y="402"/>
                  </a:lnTo>
                  <a:lnTo>
                    <a:pt x="7" y="378"/>
                  </a:lnTo>
                  <a:lnTo>
                    <a:pt x="10" y="355"/>
                  </a:lnTo>
                  <a:lnTo>
                    <a:pt x="16" y="332"/>
                  </a:lnTo>
                  <a:lnTo>
                    <a:pt x="22" y="308"/>
                  </a:lnTo>
                  <a:lnTo>
                    <a:pt x="27" y="287"/>
                  </a:lnTo>
                  <a:lnTo>
                    <a:pt x="35" y="265"/>
                  </a:lnTo>
                  <a:lnTo>
                    <a:pt x="43" y="244"/>
                  </a:lnTo>
                  <a:lnTo>
                    <a:pt x="52" y="224"/>
                  </a:lnTo>
                  <a:lnTo>
                    <a:pt x="61" y="204"/>
                  </a:lnTo>
                  <a:lnTo>
                    <a:pt x="71" y="186"/>
                  </a:lnTo>
                  <a:lnTo>
                    <a:pt x="82" y="168"/>
                  </a:lnTo>
                  <a:lnTo>
                    <a:pt x="94" y="151"/>
                  </a:lnTo>
                  <a:lnTo>
                    <a:pt x="105" y="135"/>
                  </a:lnTo>
                  <a:lnTo>
                    <a:pt x="119" y="119"/>
                  </a:lnTo>
                  <a:lnTo>
                    <a:pt x="132" y="104"/>
                  </a:lnTo>
                  <a:lnTo>
                    <a:pt x="146" y="91"/>
                  </a:lnTo>
                  <a:lnTo>
                    <a:pt x="161" y="78"/>
                  </a:lnTo>
                  <a:lnTo>
                    <a:pt x="176" y="66"/>
                  </a:lnTo>
                  <a:lnTo>
                    <a:pt x="191" y="55"/>
                  </a:lnTo>
                  <a:lnTo>
                    <a:pt x="208" y="45"/>
                  </a:lnTo>
                  <a:lnTo>
                    <a:pt x="225" y="35"/>
                  </a:lnTo>
                  <a:lnTo>
                    <a:pt x="242" y="27"/>
                  </a:lnTo>
                  <a:lnTo>
                    <a:pt x="260" y="20"/>
                  </a:lnTo>
                  <a:lnTo>
                    <a:pt x="279" y="13"/>
                  </a:lnTo>
                  <a:lnTo>
                    <a:pt x="298" y="9"/>
                  </a:lnTo>
                  <a:lnTo>
                    <a:pt x="317" y="6"/>
                  </a:lnTo>
                  <a:lnTo>
                    <a:pt x="336" y="2"/>
                  </a:lnTo>
                  <a:lnTo>
                    <a:pt x="356" y="1"/>
                  </a:lnTo>
                  <a:lnTo>
                    <a:pt x="376" y="0"/>
                  </a:lnTo>
                  <a:lnTo>
                    <a:pt x="401" y="1"/>
                  </a:lnTo>
                  <a:lnTo>
                    <a:pt x="424" y="2"/>
                  </a:lnTo>
                  <a:lnTo>
                    <a:pt x="446" y="6"/>
                  </a:lnTo>
                  <a:lnTo>
                    <a:pt x="468" y="10"/>
                  </a:lnTo>
                  <a:lnTo>
                    <a:pt x="488" y="16"/>
                  </a:lnTo>
                  <a:lnTo>
                    <a:pt x="508" y="23"/>
                  </a:lnTo>
                  <a:lnTo>
                    <a:pt x="528" y="30"/>
                  </a:lnTo>
                  <a:lnTo>
                    <a:pt x="546" y="40"/>
                  </a:lnTo>
                  <a:lnTo>
                    <a:pt x="563" y="50"/>
                  </a:lnTo>
                  <a:lnTo>
                    <a:pt x="580" y="61"/>
                  </a:lnTo>
                  <a:lnTo>
                    <a:pt x="596" y="72"/>
                  </a:lnTo>
                  <a:lnTo>
                    <a:pt x="610" y="86"/>
                  </a:lnTo>
                  <a:lnTo>
                    <a:pt x="625" y="100"/>
                  </a:lnTo>
                  <a:lnTo>
                    <a:pt x="639" y="113"/>
                  </a:lnTo>
                  <a:lnTo>
                    <a:pt x="651" y="129"/>
                  </a:lnTo>
                  <a:lnTo>
                    <a:pt x="664" y="145"/>
                  </a:lnTo>
                  <a:lnTo>
                    <a:pt x="675" y="162"/>
                  </a:lnTo>
                  <a:lnTo>
                    <a:pt x="685" y="179"/>
                  </a:lnTo>
                  <a:lnTo>
                    <a:pt x="695" y="197"/>
                  </a:lnTo>
                  <a:lnTo>
                    <a:pt x="704" y="216"/>
                  </a:lnTo>
                  <a:lnTo>
                    <a:pt x="712" y="236"/>
                  </a:lnTo>
                  <a:lnTo>
                    <a:pt x="720" y="256"/>
                  </a:lnTo>
                  <a:lnTo>
                    <a:pt x="726" y="276"/>
                  </a:lnTo>
                  <a:lnTo>
                    <a:pt x="733" y="298"/>
                  </a:lnTo>
                  <a:lnTo>
                    <a:pt x="737" y="319"/>
                  </a:lnTo>
                  <a:lnTo>
                    <a:pt x="742" y="342"/>
                  </a:lnTo>
                  <a:lnTo>
                    <a:pt x="746" y="364"/>
                  </a:lnTo>
                  <a:lnTo>
                    <a:pt x="749" y="386"/>
                  </a:lnTo>
                  <a:lnTo>
                    <a:pt x="751" y="409"/>
                  </a:lnTo>
                  <a:lnTo>
                    <a:pt x="753" y="432"/>
                  </a:lnTo>
                  <a:lnTo>
                    <a:pt x="754" y="456"/>
                  </a:lnTo>
                  <a:lnTo>
                    <a:pt x="754" y="478"/>
                  </a:lnTo>
                  <a:close/>
                  <a:moveTo>
                    <a:pt x="566" y="522"/>
                  </a:moveTo>
                  <a:lnTo>
                    <a:pt x="567" y="505"/>
                  </a:lnTo>
                  <a:lnTo>
                    <a:pt x="567" y="487"/>
                  </a:lnTo>
                  <a:lnTo>
                    <a:pt x="567" y="468"/>
                  </a:lnTo>
                  <a:lnTo>
                    <a:pt x="567" y="448"/>
                  </a:lnTo>
                  <a:lnTo>
                    <a:pt x="566" y="426"/>
                  </a:lnTo>
                  <a:lnTo>
                    <a:pt x="565" y="404"/>
                  </a:lnTo>
                  <a:lnTo>
                    <a:pt x="563" y="383"/>
                  </a:lnTo>
                  <a:lnTo>
                    <a:pt x="561" y="360"/>
                  </a:lnTo>
                  <a:lnTo>
                    <a:pt x="557" y="339"/>
                  </a:lnTo>
                  <a:lnTo>
                    <a:pt x="554" y="317"/>
                  </a:lnTo>
                  <a:lnTo>
                    <a:pt x="549" y="296"/>
                  </a:lnTo>
                  <a:lnTo>
                    <a:pt x="544" y="274"/>
                  </a:lnTo>
                  <a:lnTo>
                    <a:pt x="538" y="254"/>
                  </a:lnTo>
                  <a:lnTo>
                    <a:pt x="530" y="234"/>
                  </a:lnTo>
                  <a:lnTo>
                    <a:pt x="521" y="216"/>
                  </a:lnTo>
                  <a:lnTo>
                    <a:pt x="511" y="199"/>
                  </a:lnTo>
                  <a:lnTo>
                    <a:pt x="499" y="183"/>
                  </a:lnTo>
                  <a:lnTo>
                    <a:pt x="486" y="169"/>
                  </a:lnTo>
                  <a:lnTo>
                    <a:pt x="471" y="156"/>
                  </a:lnTo>
                  <a:lnTo>
                    <a:pt x="455" y="145"/>
                  </a:lnTo>
                  <a:lnTo>
                    <a:pt x="447" y="140"/>
                  </a:lnTo>
                  <a:lnTo>
                    <a:pt x="438" y="136"/>
                  </a:lnTo>
                  <a:lnTo>
                    <a:pt x="429" y="132"/>
                  </a:lnTo>
                  <a:lnTo>
                    <a:pt x="419" y="130"/>
                  </a:lnTo>
                  <a:lnTo>
                    <a:pt x="409" y="128"/>
                  </a:lnTo>
                  <a:lnTo>
                    <a:pt x="399" y="126"/>
                  </a:lnTo>
                  <a:lnTo>
                    <a:pt x="387" y="126"/>
                  </a:lnTo>
                  <a:lnTo>
                    <a:pt x="376" y="125"/>
                  </a:lnTo>
                  <a:lnTo>
                    <a:pt x="364" y="126"/>
                  </a:lnTo>
                  <a:lnTo>
                    <a:pt x="351" y="127"/>
                  </a:lnTo>
                  <a:lnTo>
                    <a:pt x="339" y="129"/>
                  </a:lnTo>
                  <a:lnTo>
                    <a:pt x="327" y="131"/>
                  </a:lnTo>
                  <a:lnTo>
                    <a:pt x="317" y="136"/>
                  </a:lnTo>
                  <a:lnTo>
                    <a:pt x="307" y="140"/>
                  </a:lnTo>
                  <a:lnTo>
                    <a:pt x="297" y="146"/>
                  </a:lnTo>
                  <a:lnTo>
                    <a:pt x="288" y="152"/>
                  </a:lnTo>
                  <a:lnTo>
                    <a:pt x="279" y="159"/>
                  </a:lnTo>
                  <a:lnTo>
                    <a:pt x="271" y="166"/>
                  </a:lnTo>
                  <a:lnTo>
                    <a:pt x="263" y="174"/>
                  </a:lnTo>
                  <a:lnTo>
                    <a:pt x="255" y="183"/>
                  </a:lnTo>
                  <a:lnTo>
                    <a:pt x="248" y="193"/>
                  </a:lnTo>
                  <a:lnTo>
                    <a:pt x="241" y="202"/>
                  </a:lnTo>
                  <a:lnTo>
                    <a:pt x="236" y="212"/>
                  </a:lnTo>
                  <a:lnTo>
                    <a:pt x="229" y="222"/>
                  </a:lnTo>
                  <a:lnTo>
                    <a:pt x="219" y="245"/>
                  </a:lnTo>
                  <a:lnTo>
                    <a:pt x="210" y="267"/>
                  </a:lnTo>
                  <a:lnTo>
                    <a:pt x="202" y="292"/>
                  </a:lnTo>
                  <a:lnTo>
                    <a:pt x="196" y="318"/>
                  </a:lnTo>
                  <a:lnTo>
                    <a:pt x="191" y="344"/>
                  </a:lnTo>
                  <a:lnTo>
                    <a:pt x="187" y="370"/>
                  </a:lnTo>
                  <a:lnTo>
                    <a:pt x="185" y="397"/>
                  </a:lnTo>
                  <a:lnTo>
                    <a:pt x="183" y="423"/>
                  </a:lnTo>
                  <a:lnTo>
                    <a:pt x="183" y="440"/>
                  </a:lnTo>
                  <a:lnTo>
                    <a:pt x="183" y="458"/>
                  </a:lnTo>
                  <a:lnTo>
                    <a:pt x="183" y="478"/>
                  </a:lnTo>
                  <a:lnTo>
                    <a:pt x="183" y="499"/>
                  </a:lnTo>
                  <a:lnTo>
                    <a:pt x="185" y="520"/>
                  </a:lnTo>
                  <a:lnTo>
                    <a:pt x="186" y="543"/>
                  </a:lnTo>
                  <a:lnTo>
                    <a:pt x="188" y="564"/>
                  </a:lnTo>
                  <a:lnTo>
                    <a:pt x="190" y="587"/>
                  </a:lnTo>
                  <a:lnTo>
                    <a:pt x="194" y="611"/>
                  </a:lnTo>
                  <a:lnTo>
                    <a:pt x="198" y="633"/>
                  </a:lnTo>
                  <a:lnTo>
                    <a:pt x="203" y="655"/>
                  </a:lnTo>
                  <a:lnTo>
                    <a:pt x="208" y="678"/>
                  </a:lnTo>
                  <a:lnTo>
                    <a:pt x="215" y="699"/>
                  </a:lnTo>
                  <a:lnTo>
                    <a:pt x="223" y="720"/>
                  </a:lnTo>
                  <a:lnTo>
                    <a:pt x="232" y="739"/>
                  </a:lnTo>
                  <a:lnTo>
                    <a:pt x="241" y="756"/>
                  </a:lnTo>
                  <a:lnTo>
                    <a:pt x="253" y="773"/>
                  </a:lnTo>
                  <a:lnTo>
                    <a:pt x="266" y="788"/>
                  </a:lnTo>
                  <a:lnTo>
                    <a:pt x="280" y="800"/>
                  </a:lnTo>
                  <a:lnTo>
                    <a:pt x="296" y="811"/>
                  </a:lnTo>
                  <a:lnTo>
                    <a:pt x="303" y="817"/>
                  </a:lnTo>
                  <a:lnTo>
                    <a:pt x="313" y="822"/>
                  </a:lnTo>
                  <a:lnTo>
                    <a:pt x="322" y="825"/>
                  </a:lnTo>
                  <a:lnTo>
                    <a:pt x="331" y="828"/>
                  </a:lnTo>
                  <a:lnTo>
                    <a:pt x="341" y="831"/>
                  </a:lnTo>
                  <a:lnTo>
                    <a:pt x="351" y="832"/>
                  </a:lnTo>
                  <a:lnTo>
                    <a:pt x="361" y="833"/>
                  </a:lnTo>
                  <a:lnTo>
                    <a:pt x="373" y="834"/>
                  </a:lnTo>
                  <a:lnTo>
                    <a:pt x="388" y="833"/>
                  </a:lnTo>
                  <a:lnTo>
                    <a:pt x="402" y="832"/>
                  </a:lnTo>
                  <a:lnTo>
                    <a:pt x="417" y="830"/>
                  </a:lnTo>
                  <a:lnTo>
                    <a:pt x="429" y="826"/>
                  </a:lnTo>
                  <a:lnTo>
                    <a:pt x="442" y="822"/>
                  </a:lnTo>
                  <a:lnTo>
                    <a:pt x="453" y="816"/>
                  </a:lnTo>
                  <a:lnTo>
                    <a:pt x="463" y="809"/>
                  </a:lnTo>
                  <a:lnTo>
                    <a:pt x="473" y="802"/>
                  </a:lnTo>
                  <a:lnTo>
                    <a:pt x="482" y="794"/>
                  </a:lnTo>
                  <a:lnTo>
                    <a:pt x="491" y="785"/>
                  </a:lnTo>
                  <a:lnTo>
                    <a:pt x="499" y="776"/>
                  </a:lnTo>
                  <a:lnTo>
                    <a:pt x="507" y="767"/>
                  </a:lnTo>
                  <a:lnTo>
                    <a:pt x="514" y="757"/>
                  </a:lnTo>
                  <a:lnTo>
                    <a:pt x="520" y="747"/>
                  </a:lnTo>
                  <a:lnTo>
                    <a:pt x="525" y="735"/>
                  </a:lnTo>
                  <a:lnTo>
                    <a:pt x="531" y="724"/>
                  </a:lnTo>
                  <a:lnTo>
                    <a:pt x="540" y="700"/>
                  </a:lnTo>
                  <a:lnTo>
                    <a:pt x="548" y="675"/>
                  </a:lnTo>
                  <a:lnTo>
                    <a:pt x="554" y="649"/>
                  </a:lnTo>
                  <a:lnTo>
                    <a:pt x="558" y="622"/>
                  </a:lnTo>
                  <a:lnTo>
                    <a:pt x="562" y="596"/>
                  </a:lnTo>
                  <a:lnTo>
                    <a:pt x="564" y="570"/>
                  </a:lnTo>
                  <a:lnTo>
                    <a:pt x="565" y="546"/>
                  </a:lnTo>
                  <a:lnTo>
                    <a:pt x="566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944" y="2412"/>
              <a:ext cx="85" cy="120"/>
            </a:xfrm>
            <a:custGeom>
              <a:avLst/>
              <a:gdLst>
                <a:gd name="T0" fmla="*/ 671 w 678"/>
                <a:gd name="T1" fmla="*/ 907 h 958"/>
                <a:gd name="T2" fmla="*/ 631 w 678"/>
                <a:gd name="T3" fmla="*/ 920 h 958"/>
                <a:gd name="T4" fmla="*/ 539 w 678"/>
                <a:gd name="T5" fmla="*/ 945 h 958"/>
                <a:gd name="T6" fmla="*/ 451 w 678"/>
                <a:gd name="T7" fmla="*/ 957 h 958"/>
                <a:gd name="T8" fmla="*/ 376 w 678"/>
                <a:gd name="T9" fmla="*/ 955 h 958"/>
                <a:gd name="T10" fmla="*/ 312 w 678"/>
                <a:gd name="T11" fmla="*/ 946 h 958"/>
                <a:gd name="T12" fmla="*/ 252 w 678"/>
                <a:gd name="T13" fmla="*/ 928 h 958"/>
                <a:gd name="T14" fmla="*/ 196 w 678"/>
                <a:gd name="T15" fmla="*/ 902 h 958"/>
                <a:gd name="T16" fmla="*/ 148 w 678"/>
                <a:gd name="T17" fmla="*/ 868 h 958"/>
                <a:gd name="T18" fmla="*/ 106 w 678"/>
                <a:gd name="T19" fmla="*/ 824 h 958"/>
                <a:gd name="T20" fmla="*/ 69 w 678"/>
                <a:gd name="T21" fmla="*/ 772 h 958"/>
                <a:gd name="T22" fmla="*/ 40 w 678"/>
                <a:gd name="T23" fmla="*/ 711 h 958"/>
                <a:gd name="T24" fmla="*/ 18 w 678"/>
                <a:gd name="T25" fmla="*/ 639 h 958"/>
                <a:gd name="T26" fmla="*/ 5 w 678"/>
                <a:gd name="T27" fmla="*/ 559 h 958"/>
                <a:gd name="T28" fmla="*/ 0 w 678"/>
                <a:gd name="T29" fmla="*/ 468 h 958"/>
                <a:gd name="T30" fmla="*/ 5 w 678"/>
                <a:gd name="T31" fmla="*/ 391 h 958"/>
                <a:gd name="T32" fmla="*/ 21 w 678"/>
                <a:gd name="T33" fmla="*/ 318 h 958"/>
                <a:gd name="T34" fmla="*/ 47 w 678"/>
                <a:gd name="T35" fmla="*/ 254 h 958"/>
                <a:gd name="T36" fmla="*/ 80 w 678"/>
                <a:gd name="T37" fmla="*/ 194 h 958"/>
                <a:gd name="T38" fmla="*/ 120 w 678"/>
                <a:gd name="T39" fmla="*/ 143 h 958"/>
                <a:gd name="T40" fmla="*/ 167 w 678"/>
                <a:gd name="T41" fmla="*/ 98 h 958"/>
                <a:gd name="T42" fmla="*/ 220 w 678"/>
                <a:gd name="T43" fmla="*/ 61 h 958"/>
                <a:gd name="T44" fmla="*/ 278 w 678"/>
                <a:gd name="T45" fmla="*/ 33 h 958"/>
                <a:gd name="T46" fmla="*/ 339 w 678"/>
                <a:gd name="T47" fmla="*/ 13 h 958"/>
                <a:gd name="T48" fmla="*/ 403 w 678"/>
                <a:gd name="T49" fmla="*/ 2 h 958"/>
                <a:gd name="T50" fmla="*/ 471 w 678"/>
                <a:gd name="T51" fmla="*/ 1 h 958"/>
                <a:gd name="T52" fmla="*/ 546 w 678"/>
                <a:gd name="T53" fmla="*/ 13 h 958"/>
                <a:gd name="T54" fmla="*/ 624 w 678"/>
                <a:gd name="T55" fmla="*/ 35 h 958"/>
                <a:gd name="T56" fmla="*/ 633 w 678"/>
                <a:gd name="T57" fmla="*/ 283 h 958"/>
                <a:gd name="T58" fmla="*/ 560 w 678"/>
                <a:gd name="T59" fmla="*/ 149 h 958"/>
                <a:gd name="T60" fmla="*/ 535 w 678"/>
                <a:gd name="T61" fmla="*/ 140 h 958"/>
                <a:gd name="T62" fmla="*/ 507 w 678"/>
                <a:gd name="T63" fmla="*/ 131 h 958"/>
                <a:gd name="T64" fmla="*/ 475 w 678"/>
                <a:gd name="T65" fmla="*/ 125 h 958"/>
                <a:gd name="T66" fmla="*/ 443 w 678"/>
                <a:gd name="T67" fmla="*/ 122 h 958"/>
                <a:gd name="T68" fmla="*/ 376 w 678"/>
                <a:gd name="T69" fmla="*/ 131 h 958"/>
                <a:gd name="T70" fmla="*/ 332 w 678"/>
                <a:gd name="T71" fmla="*/ 148 h 958"/>
                <a:gd name="T72" fmla="*/ 302 w 678"/>
                <a:gd name="T73" fmla="*/ 169 h 958"/>
                <a:gd name="T74" fmla="*/ 273 w 678"/>
                <a:gd name="T75" fmla="*/ 195 h 958"/>
                <a:gd name="T76" fmla="*/ 248 w 678"/>
                <a:gd name="T77" fmla="*/ 229 h 958"/>
                <a:gd name="T78" fmla="*/ 227 w 678"/>
                <a:gd name="T79" fmla="*/ 268 h 958"/>
                <a:gd name="T80" fmla="*/ 210 w 678"/>
                <a:gd name="T81" fmla="*/ 317 h 958"/>
                <a:gd name="T82" fmla="*/ 198 w 678"/>
                <a:gd name="T83" fmla="*/ 373 h 958"/>
                <a:gd name="T84" fmla="*/ 193 w 678"/>
                <a:gd name="T85" fmla="*/ 439 h 958"/>
                <a:gd name="T86" fmla="*/ 194 w 678"/>
                <a:gd name="T87" fmla="*/ 510 h 958"/>
                <a:gd name="T88" fmla="*/ 201 w 678"/>
                <a:gd name="T89" fmla="*/ 576 h 958"/>
                <a:gd name="T90" fmla="*/ 212 w 678"/>
                <a:gd name="T91" fmla="*/ 633 h 958"/>
                <a:gd name="T92" fmla="*/ 228 w 678"/>
                <a:gd name="T93" fmla="*/ 683 h 958"/>
                <a:gd name="T94" fmla="*/ 247 w 678"/>
                <a:gd name="T95" fmla="*/ 726 h 958"/>
                <a:gd name="T96" fmla="*/ 271 w 678"/>
                <a:gd name="T97" fmla="*/ 762 h 958"/>
                <a:gd name="T98" fmla="*/ 297 w 678"/>
                <a:gd name="T99" fmla="*/ 790 h 958"/>
                <a:gd name="T100" fmla="*/ 326 w 678"/>
                <a:gd name="T101" fmla="*/ 810 h 958"/>
                <a:gd name="T102" fmla="*/ 358 w 678"/>
                <a:gd name="T103" fmla="*/ 826 h 958"/>
                <a:gd name="T104" fmla="*/ 391 w 678"/>
                <a:gd name="T105" fmla="*/ 834 h 958"/>
                <a:gd name="T106" fmla="*/ 425 w 678"/>
                <a:gd name="T107" fmla="*/ 837 h 958"/>
                <a:gd name="T108" fmla="*/ 461 w 678"/>
                <a:gd name="T109" fmla="*/ 836 h 958"/>
                <a:gd name="T110" fmla="*/ 494 w 678"/>
                <a:gd name="T111" fmla="*/ 833 h 958"/>
                <a:gd name="T112" fmla="*/ 525 w 678"/>
                <a:gd name="T113" fmla="*/ 827 h 958"/>
                <a:gd name="T114" fmla="*/ 555 w 678"/>
                <a:gd name="T115" fmla="*/ 816 h 958"/>
                <a:gd name="T116" fmla="*/ 591 w 678"/>
                <a:gd name="T117" fmla="*/ 801 h 958"/>
                <a:gd name="T118" fmla="*/ 678 w 678"/>
                <a:gd name="T119" fmla="*/ 665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8" h="958">
                  <a:moveTo>
                    <a:pt x="678" y="903"/>
                  </a:moveTo>
                  <a:lnTo>
                    <a:pt x="674" y="906"/>
                  </a:lnTo>
                  <a:lnTo>
                    <a:pt x="671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1" y="920"/>
                  </a:lnTo>
                  <a:lnTo>
                    <a:pt x="598" y="929"/>
                  </a:lnTo>
                  <a:lnTo>
                    <a:pt x="568" y="938"/>
                  </a:lnTo>
                  <a:lnTo>
                    <a:pt x="539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2" y="958"/>
                  </a:lnTo>
                  <a:lnTo>
                    <a:pt x="398" y="957"/>
                  </a:lnTo>
                  <a:lnTo>
                    <a:pt x="376" y="955"/>
                  </a:lnTo>
                  <a:lnTo>
                    <a:pt x="354" y="953"/>
                  </a:lnTo>
                  <a:lnTo>
                    <a:pt x="332" y="950"/>
                  </a:lnTo>
                  <a:lnTo>
                    <a:pt x="312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2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8" y="868"/>
                  </a:lnTo>
                  <a:lnTo>
                    <a:pt x="133" y="854"/>
                  </a:lnTo>
                  <a:lnTo>
                    <a:pt x="119" y="840"/>
                  </a:lnTo>
                  <a:lnTo>
                    <a:pt x="106" y="824"/>
                  </a:lnTo>
                  <a:lnTo>
                    <a:pt x="92" y="808"/>
                  </a:lnTo>
                  <a:lnTo>
                    <a:pt x="81" y="790"/>
                  </a:lnTo>
                  <a:lnTo>
                    <a:pt x="69" y="772"/>
                  </a:lnTo>
                  <a:lnTo>
                    <a:pt x="59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8" y="639"/>
                  </a:lnTo>
                  <a:lnTo>
                    <a:pt x="13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3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3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1" y="318"/>
                  </a:lnTo>
                  <a:lnTo>
                    <a:pt x="29" y="297"/>
                  </a:lnTo>
                  <a:lnTo>
                    <a:pt x="37" y="274"/>
                  </a:lnTo>
                  <a:lnTo>
                    <a:pt x="47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80" y="194"/>
                  </a:lnTo>
                  <a:lnTo>
                    <a:pt x="92" y="177"/>
                  </a:lnTo>
                  <a:lnTo>
                    <a:pt x="106" y="159"/>
                  </a:lnTo>
                  <a:lnTo>
                    <a:pt x="120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4" y="85"/>
                  </a:lnTo>
                  <a:lnTo>
                    <a:pt x="202" y="72"/>
                  </a:lnTo>
                  <a:lnTo>
                    <a:pt x="220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8" y="33"/>
                  </a:lnTo>
                  <a:lnTo>
                    <a:pt x="297" y="25"/>
                  </a:lnTo>
                  <a:lnTo>
                    <a:pt x="319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2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8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1" y="8"/>
                  </a:lnTo>
                  <a:lnTo>
                    <a:pt x="546" y="13"/>
                  </a:lnTo>
                  <a:lnTo>
                    <a:pt x="572" y="20"/>
                  </a:lnTo>
                  <a:lnTo>
                    <a:pt x="598" y="27"/>
                  </a:lnTo>
                  <a:lnTo>
                    <a:pt x="624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4" y="161"/>
                  </a:lnTo>
                  <a:lnTo>
                    <a:pt x="573" y="155"/>
                  </a:lnTo>
                  <a:lnTo>
                    <a:pt x="560" y="149"/>
                  </a:lnTo>
                  <a:lnTo>
                    <a:pt x="552" y="146"/>
                  </a:lnTo>
                  <a:lnTo>
                    <a:pt x="544" y="143"/>
                  </a:lnTo>
                  <a:lnTo>
                    <a:pt x="535" y="140"/>
                  </a:lnTo>
                  <a:lnTo>
                    <a:pt x="526" y="137"/>
                  </a:lnTo>
                  <a:lnTo>
                    <a:pt x="516" y="134"/>
                  </a:lnTo>
                  <a:lnTo>
                    <a:pt x="507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5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6" y="131"/>
                  </a:lnTo>
                  <a:lnTo>
                    <a:pt x="354" y="139"/>
                  </a:lnTo>
                  <a:lnTo>
                    <a:pt x="342" y="144"/>
                  </a:lnTo>
                  <a:lnTo>
                    <a:pt x="332" y="148"/>
                  </a:lnTo>
                  <a:lnTo>
                    <a:pt x="321" y="155"/>
                  </a:lnTo>
                  <a:lnTo>
                    <a:pt x="311" y="161"/>
                  </a:lnTo>
                  <a:lnTo>
                    <a:pt x="302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6" y="216"/>
                  </a:lnTo>
                  <a:lnTo>
                    <a:pt x="248" y="229"/>
                  </a:lnTo>
                  <a:lnTo>
                    <a:pt x="240" y="241"/>
                  </a:lnTo>
                  <a:lnTo>
                    <a:pt x="234" y="255"/>
                  </a:lnTo>
                  <a:lnTo>
                    <a:pt x="227" y="268"/>
                  </a:lnTo>
                  <a:lnTo>
                    <a:pt x="221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201" y="576"/>
                  </a:lnTo>
                  <a:lnTo>
                    <a:pt x="203" y="596"/>
                  </a:lnTo>
                  <a:lnTo>
                    <a:pt x="208" y="615"/>
                  </a:lnTo>
                  <a:lnTo>
                    <a:pt x="212" y="633"/>
                  </a:lnTo>
                  <a:lnTo>
                    <a:pt x="217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4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80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7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8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80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4" y="837"/>
                  </a:lnTo>
                  <a:lnTo>
                    <a:pt x="425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3" y="835"/>
                  </a:lnTo>
                  <a:lnTo>
                    <a:pt x="483" y="834"/>
                  </a:lnTo>
                  <a:lnTo>
                    <a:pt x="494" y="833"/>
                  </a:lnTo>
                  <a:lnTo>
                    <a:pt x="504" y="832"/>
                  </a:lnTo>
                  <a:lnTo>
                    <a:pt x="514" y="830"/>
                  </a:lnTo>
                  <a:lnTo>
                    <a:pt x="525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7" y="811"/>
                  </a:lnTo>
                  <a:lnTo>
                    <a:pt x="579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8" y="665"/>
                  </a:lnTo>
                  <a:lnTo>
                    <a:pt x="678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47" y="2416"/>
              <a:ext cx="112" cy="113"/>
            </a:xfrm>
            <a:custGeom>
              <a:avLst/>
              <a:gdLst>
                <a:gd name="T0" fmla="*/ 598 w 898"/>
                <a:gd name="T1" fmla="*/ 906 h 906"/>
                <a:gd name="T2" fmla="*/ 290 w 898"/>
                <a:gd name="T3" fmla="*/ 469 h 906"/>
                <a:gd name="T4" fmla="*/ 290 w 898"/>
                <a:gd name="T5" fmla="*/ 840 h 906"/>
                <a:gd name="T6" fmla="*/ 388 w 898"/>
                <a:gd name="T7" fmla="*/ 889 h 906"/>
                <a:gd name="T8" fmla="*/ 388 w 898"/>
                <a:gd name="T9" fmla="*/ 906 h 906"/>
                <a:gd name="T10" fmla="*/ 2 w 898"/>
                <a:gd name="T11" fmla="*/ 906 h 906"/>
                <a:gd name="T12" fmla="*/ 2 w 898"/>
                <a:gd name="T13" fmla="*/ 889 h 906"/>
                <a:gd name="T14" fmla="*/ 113 w 898"/>
                <a:gd name="T15" fmla="*/ 840 h 906"/>
                <a:gd name="T16" fmla="*/ 113 w 898"/>
                <a:gd name="T17" fmla="*/ 66 h 906"/>
                <a:gd name="T18" fmla="*/ 0 w 898"/>
                <a:gd name="T19" fmla="*/ 15 h 906"/>
                <a:gd name="T20" fmla="*/ 0 w 898"/>
                <a:gd name="T21" fmla="*/ 0 h 906"/>
                <a:gd name="T22" fmla="*/ 382 w 898"/>
                <a:gd name="T23" fmla="*/ 0 h 906"/>
                <a:gd name="T24" fmla="*/ 382 w 898"/>
                <a:gd name="T25" fmla="*/ 15 h 906"/>
                <a:gd name="T26" fmla="*/ 290 w 898"/>
                <a:gd name="T27" fmla="*/ 66 h 906"/>
                <a:gd name="T28" fmla="*/ 290 w 898"/>
                <a:gd name="T29" fmla="*/ 384 h 906"/>
                <a:gd name="T30" fmla="*/ 568 w 898"/>
                <a:gd name="T31" fmla="*/ 57 h 906"/>
                <a:gd name="T32" fmla="*/ 482 w 898"/>
                <a:gd name="T33" fmla="*/ 15 h 906"/>
                <a:gd name="T34" fmla="*/ 482 w 898"/>
                <a:gd name="T35" fmla="*/ 0 h 906"/>
                <a:gd name="T36" fmla="*/ 873 w 898"/>
                <a:gd name="T37" fmla="*/ 0 h 906"/>
                <a:gd name="T38" fmla="*/ 873 w 898"/>
                <a:gd name="T39" fmla="*/ 15 h 906"/>
                <a:gd name="T40" fmla="*/ 761 w 898"/>
                <a:gd name="T41" fmla="*/ 66 h 906"/>
                <a:gd name="T42" fmla="*/ 449 w 898"/>
                <a:gd name="T43" fmla="*/ 409 h 906"/>
                <a:gd name="T44" fmla="*/ 771 w 898"/>
                <a:gd name="T45" fmla="*/ 841 h 906"/>
                <a:gd name="T46" fmla="*/ 898 w 898"/>
                <a:gd name="T47" fmla="*/ 889 h 906"/>
                <a:gd name="T48" fmla="*/ 898 w 898"/>
                <a:gd name="T49" fmla="*/ 906 h 906"/>
                <a:gd name="T50" fmla="*/ 598 w 898"/>
                <a:gd name="T51" fmla="*/ 906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98" h="906">
                  <a:moveTo>
                    <a:pt x="598" y="906"/>
                  </a:moveTo>
                  <a:lnTo>
                    <a:pt x="290" y="469"/>
                  </a:lnTo>
                  <a:lnTo>
                    <a:pt x="290" y="840"/>
                  </a:lnTo>
                  <a:lnTo>
                    <a:pt x="388" y="889"/>
                  </a:lnTo>
                  <a:lnTo>
                    <a:pt x="388" y="906"/>
                  </a:lnTo>
                  <a:lnTo>
                    <a:pt x="2" y="906"/>
                  </a:lnTo>
                  <a:lnTo>
                    <a:pt x="2" y="889"/>
                  </a:lnTo>
                  <a:lnTo>
                    <a:pt x="113" y="840"/>
                  </a:lnTo>
                  <a:lnTo>
                    <a:pt x="113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82" y="0"/>
                  </a:lnTo>
                  <a:lnTo>
                    <a:pt x="382" y="15"/>
                  </a:lnTo>
                  <a:lnTo>
                    <a:pt x="290" y="66"/>
                  </a:lnTo>
                  <a:lnTo>
                    <a:pt x="290" y="384"/>
                  </a:lnTo>
                  <a:lnTo>
                    <a:pt x="568" y="57"/>
                  </a:lnTo>
                  <a:lnTo>
                    <a:pt x="482" y="15"/>
                  </a:lnTo>
                  <a:lnTo>
                    <a:pt x="482" y="0"/>
                  </a:lnTo>
                  <a:lnTo>
                    <a:pt x="873" y="0"/>
                  </a:lnTo>
                  <a:lnTo>
                    <a:pt x="873" y="15"/>
                  </a:lnTo>
                  <a:lnTo>
                    <a:pt x="761" y="66"/>
                  </a:lnTo>
                  <a:lnTo>
                    <a:pt x="449" y="409"/>
                  </a:lnTo>
                  <a:lnTo>
                    <a:pt x="771" y="841"/>
                  </a:lnTo>
                  <a:lnTo>
                    <a:pt x="898" y="889"/>
                  </a:lnTo>
                  <a:lnTo>
                    <a:pt x="898" y="906"/>
                  </a:lnTo>
                  <a:lnTo>
                    <a:pt x="598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178" y="2416"/>
              <a:ext cx="82" cy="113"/>
            </a:xfrm>
            <a:custGeom>
              <a:avLst/>
              <a:gdLst>
                <a:gd name="T0" fmla="*/ 614 w 657"/>
                <a:gd name="T1" fmla="*/ 906 h 906"/>
                <a:gd name="T2" fmla="*/ 0 w 657"/>
                <a:gd name="T3" fmla="*/ 906 h 906"/>
                <a:gd name="T4" fmla="*/ 0 w 657"/>
                <a:gd name="T5" fmla="*/ 889 h 906"/>
                <a:gd name="T6" fmla="*/ 111 w 657"/>
                <a:gd name="T7" fmla="*/ 840 h 906"/>
                <a:gd name="T8" fmla="*/ 111 w 657"/>
                <a:gd name="T9" fmla="*/ 66 h 906"/>
                <a:gd name="T10" fmla="*/ 0 w 657"/>
                <a:gd name="T11" fmla="*/ 15 h 906"/>
                <a:gd name="T12" fmla="*/ 0 w 657"/>
                <a:gd name="T13" fmla="*/ 0 h 906"/>
                <a:gd name="T14" fmla="*/ 616 w 657"/>
                <a:gd name="T15" fmla="*/ 0 h 906"/>
                <a:gd name="T16" fmla="*/ 616 w 657"/>
                <a:gd name="T17" fmla="*/ 227 h 906"/>
                <a:gd name="T18" fmla="*/ 600 w 657"/>
                <a:gd name="T19" fmla="*/ 227 h 906"/>
                <a:gd name="T20" fmla="*/ 554 w 657"/>
                <a:gd name="T21" fmla="*/ 116 h 906"/>
                <a:gd name="T22" fmla="*/ 288 w 657"/>
                <a:gd name="T23" fmla="*/ 116 h 906"/>
                <a:gd name="T24" fmla="*/ 288 w 657"/>
                <a:gd name="T25" fmla="*/ 382 h 906"/>
                <a:gd name="T26" fmla="*/ 453 w 657"/>
                <a:gd name="T27" fmla="*/ 382 h 906"/>
                <a:gd name="T28" fmla="*/ 497 w 657"/>
                <a:gd name="T29" fmla="*/ 292 h 906"/>
                <a:gd name="T30" fmla="*/ 514 w 657"/>
                <a:gd name="T31" fmla="*/ 292 h 906"/>
                <a:gd name="T32" fmla="*/ 514 w 657"/>
                <a:gd name="T33" fmla="*/ 584 h 906"/>
                <a:gd name="T34" fmla="*/ 497 w 657"/>
                <a:gd name="T35" fmla="*/ 584 h 906"/>
                <a:gd name="T36" fmla="*/ 453 w 657"/>
                <a:gd name="T37" fmla="*/ 498 h 906"/>
                <a:gd name="T38" fmla="*/ 288 w 657"/>
                <a:gd name="T39" fmla="*/ 498 h 906"/>
                <a:gd name="T40" fmla="*/ 288 w 657"/>
                <a:gd name="T41" fmla="*/ 788 h 906"/>
                <a:gd name="T42" fmla="*/ 566 w 657"/>
                <a:gd name="T43" fmla="*/ 788 h 906"/>
                <a:gd name="T44" fmla="*/ 640 w 657"/>
                <a:gd name="T45" fmla="*/ 687 h 906"/>
                <a:gd name="T46" fmla="*/ 657 w 657"/>
                <a:gd name="T47" fmla="*/ 694 h 906"/>
                <a:gd name="T48" fmla="*/ 614 w 657"/>
                <a:gd name="T49" fmla="*/ 906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4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3" y="382"/>
                  </a:lnTo>
                  <a:lnTo>
                    <a:pt x="497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7" y="584"/>
                  </a:lnTo>
                  <a:lnTo>
                    <a:pt x="453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274" y="2416"/>
              <a:ext cx="109" cy="113"/>
            </a:xfrm>
            <a:custGeom>
              <a:avLst/>
              <a:gdLst>
                <a:gd name="T0" fmla="*/ 768 w 876"/>
                <a:gd name="T1" fmla="*/ 66 h 906"/>
                <a:gd name="T2" fmla="*/ 532 w 876"/>
                <a:gd name="T3" fmla="*/ 536 h 906"/>
                <a:gd name="T4" fmla="*/ 532 w 876"/>
                <a:gd name="T5" fmla="*/ 840 h 906"/>
                <a:gd name="T6" fmla="*/ 643 w 876"/>
                <a:gd name="T7" fmla="*/ 889 h 906"/>
                <a:gd name="T8" fmla="*/ 643 w 876"/>
                <a:gd name="T9" fmla="*/ 906 h 906"/>
                <a:gd name="T10" fmla="*/ 245 w 876"/>
                <a:gd name="T11" fmla="*/ 906 h 906"/>
                <a:gd name="T12" fmla="*/ 245 w 876"/>
                <a:gd name="T13" fmla="*/ 889 h 906"/>
                <a:gd name="T14" fmla="*/ 357 w 876"/>
                <a:gd name="T15" fmla="*/ 840 h 906"/>
                <a:gd name="T16" fmla="*/ 357 w 876"/>
                <a:gd name="T17" fmla="*/ 538 h 906"/>
                <a:gd name="T18" fmla="*/ 111 w 876"/>
                <a:gd name="T19" fmla="*/ 66 h 906"/>
                <a:gd name="T20" fmla="*/ 0 w 876"/>
                <a:gd name="T21" fmla="*/ 15 h 906"/>
                <a:gd name="T22" fmla="*/ 0 w 876"/>
                <a:gd name="T23" fmla="*/ 0 h 906"/>
                <a:gd name="T24" fmla="*/ 411 w 876"/>
                <a:gd name="T25" fmla="*/ 0 h 906"/>
                <a:gd name="T26" fmla="*/ 411 w 876"/>
                <a:gd name="T27" fmla="*/ 15 h 906"/>
                <a:gd name="T28" fmla="*/ 310 w 876"/>
                <a:gd name="T29" fmla="*/ 66 h 906"/>
                <a:gd name="T30" fmla="*/ 455 w 876"/>
                <a:gd name="T31" fmla="*/ 410 h 906"/>
                <a:gd name="T32" fmla="*/ 590 w 876"/>
                <a:gd name="T33" fmla="*/ 66 h 906"/>
                <a:gd name="T34" fmla="*/ 491 w 876"/>
                <a:gd name="T35" fmla="*/ 15 h 906"/>
                <a:gd name="T36" fmla="*/ 491 w 876"/>
                <a:gd name="T37" fmla="*/ 0 h 906"/>
                <a:gd name="T38" fmla="*/ 876 w 876"/>
                <a:gd name="T39" fmla="*/ 0 h 906"/>
                <a:gd name="T40" fmla="*/ 876 w 876"/>
                <a:gd name="T41" fmla="*/ 15 h 906"/>
                <a:gd name="T42" fmla="*/ 768 w 876"/>
                <a:gd name="T43" fmla="*/ 66 h 9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76" h="906">
                  <a:moveTo>
                    <a:pt x="768" y="66"/>
                  </a:moveTo>
                  <a:lnTo>
                    <a:pt x="532" y="536"/>
                  </a:lnTo>
                  <a:lnTo>
                    <a:pt x="532" y="840"/>
                  </a:lnTo>
                  <a:lnTo>
                    <a:pt x="643" y="889"/>
                  </a:lnTo>
                  <a:lnTo>
                    <a:pt x="643" y="906"/>
                  </a:lnTo>
                  <a:lnTo>
                    <a:pt x="245" y="906"/>
                  </a:lnTo>
                  <a:lnTo>
                    <a:pt x="245" y="889"/>
                  </a:lnTo>
                  <a:lnTo>
                    <a:pt x="357" y="840"/>
                  </a:lnTo>
                  <a:lnTo>
                    <a:pt x="357" y="538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411" y="15"/>
                  </a:lnTo>
                  <a:lnTo>
                    <a:pt x="310" y="66"/>
                  </a:lnTo>
                  <a:lnTo>
                    <a:pt x="455" y="410"/>
                  </a:lnTo>
                  <a:lnTo>
                    <a:pt x="590" y="66"/>
                  </a:lnTo>
                  <a:lnTo>
                    <a:pt x="491" y="15"/>
                  </a:lnTo>
                  <a:lnTo>
                    <a:pt x="491" y="0"/>
                  </a:lnTo>
                  <a:lnTo>
                    <a:pt x="876" y="0"/>
                  </a:lnTo>
                  <a:lnTo>
                    <a:pt x="876" y="15"/>
                  </a:lnTo>
                  <a:lnTo>
                    <a:pt x="76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0000" y="2664000"/>
            <a:ext cx="7344000" cy="1512000"/>
          </a:xfrm>
        </p:spPr>
        <p:txBody>
          <a:bodyPr/>
          <a:lstStyle>
            <a:lvl1pPr>
              <a:lnSpc>
                <a:spcPts val="4800"/>
              </a:lnSpc>
              <a:defRPr sz="4000" b="1">
                <a:latin typeface="+mj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24" name="Datumsplatzhalter 7"/>
          <p:cNvSpPr>
            <a:spLocks noGrp="1"/>
          </p:cNvSpPr>
          <p:nvPr>
            <p:ph type="dt" sz="half" idx="10"/>
          </p:nvPr>
        </p:nvSpPr>
        <p:spPr>
          <a:xfrm>
            <a:off x="900113" y="4967288"/>
            <a:ext cx="7343775" cy="2174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959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882650" y="293688"/>
            <a:ext cx="7356475" cy="8985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altLang="de-DE" dirty="0" smtClean="0"/>
              <a:t>TITELMASTERFORMAT DURCH KLICKEN BEARBEITEN</a:t>
            </a:r>
            <a:endParaRPr lang="de-CH" altLang="de-DE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900113" y="1309688"/>
            <a:ext cx="73437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  <a:p>
            <a:pPr lvl="4"/>
            <a:r>
              <a:rPr lang="de-DE" altLang="de-DE" smtClean="0"/>
              <a:t>Sechste Ebene</a:t>
            </a:r>
            <a:endParaRPr lang="de-CH" altLang="de-DE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27AE4-3B85-4C15-9095-543008CA847C}" type="slidenum">
              <a:rPr lang="de-CH" smtClean="0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6" r:id="rId4"/>
    <p:sldLayoutId id="214748391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PAG Revolucion" pitchFamily="82" charset="0"/>
          <a:ea typeface="+mj-ea"/>
          <a:cs typeface="+mj-cs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G Revolucion" pitchFamily="82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G Revolucion" pitchFamily="82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G Revolucion" pitchFamily="82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G Revolucion" pitchFamily="82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9pPr>
    </p:titleStyle>
    <p:bodyStyle>
      <a:lvl1pPr marL="177800" indent="-177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SzPct val="100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176213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Char char="-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2175" indent="-179388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179388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976438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 typeface="Arial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1200"/>
        </a:lnSpc>
        <a:spcBef>
          <a:spcPts val="0"/>
        </a:spcBef>
        <a:buFont typeface="Arial" pitchFamily="34" charset="0"/>
        <a:buChar char="​"/>
        <a:defRPr sz="1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wmv"/><Relationship Id="rId13" Type="http://schemas.openxmlformats.org/officeDocument/2006/relationships/image" Target="../media/image24.png"/><Relationship Id="rId3" Type="http://schemas.microsoft.com/office/2007/relationships/media" Target="../media/media10.wmv"/><Relationship Id="rId7" Type="http://schemas.microsoft.com/office/2007/relationships/media" Target="../media/media12.wmv"/><Relationship Id="rId12" Type="http://schemas.openxmlformats.org/officeDocument/2006/relationships/image" Target="../media/image23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video" Target="../media/media11.wmv"/><Relationship Id="rId11" Type="http://schemas.openxmlformats.org/officeDocument/2006/relationships/image" Target="../media/image22.png"/><Relationship Id="rId5" Type="http://schemas.microsoft.com/office/2007/relationships/media" Target="../media/media11.wmv"/><Relationship Id="rId10" Type="http://schemas.openxmlformats.org/officeDocument/2006/relationships/notesSlide" Target="../notesSlides/notesSlide11.xml"/><Relationship Id="rId4" Type="http://schemas.openxmlformats.org/officeDocument/2006/relationships/video" Target="../media/media10.wmv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wmv"/><Relationship Id="rId1" Type="http://schemas.microsoft.com/office/2007/relationships/media" Target="../media/media13.wm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6.wmv"/><Relationship Id="rId7" Type="http://schemas.openxmlformats.org/officeDocument/2006/relationships/image" Target="../media/image28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16.wm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6.wmv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video" Target="../media/media7.wmv"/><Relationship Id="rId11" Type="http://schemas.openxmlformats.org/officeDocument/2006/relationships/image" Target="../media/image16.png"/><Relationship Id="rId5" Type="http://schemas.microsoft.com/office/2007/relationships/media" Target="../media/media7.wmv"/><Relationship Id="rId10" Type="http://schemas.openxmlformats.org/officeDocument/2006/relationships/image" Target="../media/image15.png"/><Relationship Id="rId4" Type="http://schemas.openxmlformats.org/officeDocument/2006/relationships/video" Target="../media/media6.wm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720725" y="5957888"/>
            <a:ext cx="7702550" cy="1800225"/>
          </a:xfrm>
          <a:prstGeom prst="roundRect">
            <a:avLst>
              <a:gd name="adj" fmla="val 34839"/>
            </a:avLst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CH" dirty="0" smtClean="0"/>
              <a:t>RESPECT FAIRPLAY</a:t>
            </a:r>
            <a:endParaRPr lang="de-CH" dirty="0"/>
          </a:p>
        </p:txBody>
      </p:sp>
      <p:grpSp>
        <p:nvGrpSpPr>
          <p:cNvPr id="11267" name="Group 4"/>
          <p:cNvGrpSpPr>
            <a:grpSpLocks noChangeAspect="1"/>
          </p:cNvGrpSpPr>
          <p:nvPr/>
        </p:nvGrpSpPr>
        <p:grpSpPr bwMode="auto">
          <a:xfrm>
            <a:off x="3364971" y="1531419"/>
            <a:ext cx="2397125" cy="3598863"/>
            <a:chOff x="2125" y="794"/>
            <a:chExt cx="1510" cy="2267"/>
          </a:xfrm>
        </p:grpSpPr>
        <p:sp>
          <p:nvSpPr>
            <p:cNvPr id="1127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25" y="794"/>
              <a:ext cx="1510" cy="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2" name="Freeform 5"/>
            <p:cNvSpPr>
              <a:spLocks/>
            </p:cNvSpPr>
            <p:nvPr/>
          </p:nvSpPr>
          <p:spPr bwMode="auto">
            <a:xfrm>
              <a:off x="2125" y="794"/>
              <a:ext cx="1510" cy="2267"/>
            </a:xfrm>
            <a:custGeom>
              <a:avLst/>
              <a:gdLst>
                <a:gd name="T0" fmla="*/ 0 w 12080"/>
                <a:gd name="T1" fmla="*/ 0 h 18136"/>
                <a:gd name="T2" fmla="*/ 0 w 12080"/>
                <a:gd name="T3" fmla="*/ 0 h 18136"/>
                <a:gd name="T4" fmla="*/ 0 w 12080"/>
                <a:gd name="T5" fmla="*/ 0 h 18136"/>
                <a:gd name="T6" fmla="*/ 0 w 12080"/>
                <a:gd name="T7" fmla="*/ 0 h 18136"/>
                <a:gd name="T8" fmla="*/ 0 w 12080"/>
                <a:gd name="T9" fmla="*/ 0 h 18136"/>
                <a:gd name="T10" fmla="*/ 0 w 12080"/>
                <a:gd name="T11" fmla="*/ 0 h 18136"/>
                <a:gd name="T12" fmla="*/ 0 w 12080"/>
                <a:gd name="T13" fmla="*/ 0 h 18136"/>
                <a:gd name="T14" fmla="*/ 0 w 12080"/>
                <a:gd name="T15" fmla="*/ 0 h 18136"/>
                <a:gd name="T16" fmla="*/ 0 w 12080"/>
                <a:gd name="T17" fmla="*/ 0 h 18136"/>
                <a:gd name="T18" fmla="*/ 0 w 12080"/>
                <a:gd name="T19" fmla="*/ 0 h 18136"/>
                <a:gd name="T20" fmla="*/ 0 w 12080"/>
                <a:gd name="T21" fmla="*/ 0 h 18136"/>
                <a:gd name="T22" fmla="*/ 0 w 12080"/>
                <a:gd name="T23" fmla="*/ 0 h 18136"/>
                <a:gd name="T24" fmla="*/ 0 w 12080"/>
                <a:gd name="T25" fmla="*/ 0 h 18136"/>
                <a:gd name="T26" fmla="*/ 0 w 12080"/>
                <a:gd name="T27" fmla="*/ 0 h 18136"/>
                <a:gd name="T28" fmla="*/ 0 w 12080"/>
                <a:gd name="T29" fmla="*/ 0 h 18136"/>
                <a:gd name="T30" fmla="*/ 0 w 12080"/>
                <a:gd name="T31" fmla="*/ 0 h 18136"/>
                <a:gd name="T32" fmla="*/ 0 w 12080"/>
                <a:gd name="T33" fmla="*/ 0 h 18136"/>
                <a:gd name="T34" fmla="*/ 0 w 12080"/>
                <a:gd name="T35" fmla="*/ 0 h 18136"/>
                <a:gd name="T36" fmla="*/ 0 w 12080"/>
                <a:gd name="T37" fmla="*/ 0 h 18136"/>
                <a:gd name="T38" fmla="*/ 0 w 12080"/>
                <a:gd name="T39" fmla="*/ 0 h 18136"/>
                <a:gd name="T40" fmla="*/ 0 w 12080"/>
                <a:gd name="T41" fmla="*/ 0 h 18136"/>
                <a:gd name="T42" fmla="*/ 0 w 12080"/>
                <a:gd name="T43" fmla="*/ 0 h 18136"/>
                <a:gd name="T44" fmla="*/ 0 w 12080"/>
                <a:gd name="T45" fmla="*/ 0 h 18136"/>
                <a:gd name="T46" fmla="*/ 0 w 12080"/>
                <a:gd name="T47" fmla="*/ 0 h 18136"/>
                <a:gd name="T48" fmla="*/ 0 w 12080"/>
                <a:gd name="T49" fmla="*/ 0 h 18136"/>
                <a:gd name="T50" fmla="*/ 0 w 12080"/>
                <a:gd name="T51" fmla="*/ 0 h 18136"/>
                <a:gd name="T52" fmla="*/ 0 w 12080"/>
                <a:gd name="T53" fmla="*/ 0 h 18136"/>
                <a:gd name="T54" fmla="*/ 0 w 12080"/>
                <a:gd name="T55" fmla="*/ 0 h 18136"/>
                <a:gd name="T56" fmla="*/ 0 w 12080"/>
                <a:gd name="T57" fmla="*/ 0 h 18136"/>
                <a:gd name="T58" fmla="*/ 0 w 12080"/>
                <a:gd name="T59" fmla="*/ 0 h 18136"/>
                <a:gd name="T60" fmla="*/ 0 w 12080"/>
                <a:gd name="T61" fmla="*/ 0 h 18136"/>
                <a:gd name="T62" fmla="*/ 0 w 12080"/>
                <a:gd name="T63" fmla="*/ 0 h 18136"/>
                <a:gd name="T64" fmla="*/ 0 w 12080"/>
                <a:gd name="T65" fmla="*/ 0 h 18136"/>
                <a:gd name="T66" fmla="*/ 0 w 12080"/>
                <a:gd name="T67" fmla="*/ 0 h 18136"/>
                <a:gd name="T68" fmla="*/ 0 w 12080"/>
                <a:gd name="T69" fmla="*/ 0 h 18136"/>
                <a:gd name="T70" fmla="*/ 0 w 12080"/>
                <a:gd name="T71" fmla="*/ 0 h 18136"/>
                <a:gd name="T72" fmla="*/ 0 w 12080"/>
                <a:gd name="T73" fmla="*/ 0 h 18136"/>
                <a:gd name="T74" fmla="*/ 0 w 12080"/>
                <a:gd name="T75" fmla="*/ 0 h 18136"/>
                <a:gd name="T76" fmla="*/ 0 w 12080"/>
                <a:gd name="T77" fmla="*/ 0 h 18136"/>
                <a:gd name="T78" fmla="*/ 0 w 12080"/>
                <a:gd name="T79" fmla="*/ 0 h 18136"/>
                <a:gd name="T80" fmla="*/ 0 w 12080"/>
                <a:gd name="T81" fmla="*/ 0 h 18136"/>
                <a:gd name="T82" fmla="*/ 0 w 12080"/>
                <a:gd name="T83" fmla="*/ 0 h 18136"/>
                <a:gd name="T84" fmla="*/ 0 w 12080"/>
                <a:gd name="T85" fmla="*/ 0 h 18136"/>
                <a:gd name="T86" fmla="*/ 0 w 12080"/>
                <a:gd name="T87" fmla="*/ 0 h 181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080" h="18136">
                  <a:moveTo>
                    <a:pt x="12080" y="16927"/>
                  </a:moveTo>
                  <a:lnTo>
                    <a:pt x="12079" y="16989"/>
                  </a:lnTo>
                  <a:lnTo>
                    <a:pt x="12073" y="17050"/>
                  </a:lnTo>
                  <a:lnTo>
                    <a:pt x="12066" y="17111"/>
                  </a:lnTo>
                  <a:lnTo>
                    <a:pt x="12055" y="17170"/>
                  </a:lnTo>
                  <a:lnTo>
                    <a:pt x="12041" y="17229"/>
                  </a:lnTo>
                  <a:lnTo>
                    <a:pt x="12026" y="17287"/>
                  </a:lnTo>
                  <a:lnTo>
                    <a:pt x="12006" y="17343"/>
                  </a:lnTo>
                  <a:lnTo>
                    <a:pt x="11985" y="17398"/>
                  </a:lnTo>
                  <a:lnTo>
                    <a:pt x="11961" y="17451"/>
                  </a:lnTo>
                  <a:lnTo>
                    <a:pt x="11934" y="17504"/>
                  </a:lnTo>
                  <a:lnTo>
                    <a:pt x="11906" y="17555"/>
                  </a:lnTo>
                  <a:lnTo>
                    <a:pt x="11874" y="17603"/>
                  </a:lnTo>
                  <a:lnTo>
                    <a:pt x="11840" y="17651"/>
                  </a:lnTo>
                  <a:lnTo>
                    <a:pt x="11804" y="17696"/>
                  </a:lnTo>
                  <a:lnTo>
                    <a:pt x="11766" y="17740"/>
                  </a:lnTo>
                  <a:lnTo>
                    <a:pt x="11727" y="17782"/>
                  </a:lnTo>
                  <a:lnTo>
                    <a:pt x="11684" y="17822"/>
                  </a:lnTo>
                  <a:lnTo>
                    <a:pt x="11641" y="17861"/>
                  </a:lnTo>
                  <a:lnTo>
                    <a:pt x="11594" y="17896"/>
                  </a:lnTo>
                  <a:lnTo>
                    <a:pt x="11548" y="17930"/>
                  </a:lnTo>
                  <a:lnTo>
                    <a:pt x="11498" y="17961"/>
                  </a:lnTo>
                  <a:lnTo>
                    <a:pt x="11448" y="17990"/>
                  </a:lnTo>
                  <a:lnTo>
                    <a:pt x="11396" y="18017"/>
                  </a:lnTo>
                  <a:lnTo>
                    <a:pt x="11342" y="18041"/>
                  </a:lnTo>
                  <a:lnTo>
                    <a:pt x="11287" y="18062"/>
                  </a:lnTo>
                  <a:lnTo>
                    <a:pt x="11231" y="18082"/>
                  </a:lnTo>
                  <a:lnTo>
                    <a:pt x="11174" y="18099"/>
                  </a:lnTo>
                  <a:lnTo>
                    <a:pt x="11115" y="18111"/>
                  </a:lnTo>
                  <a:lnTo>
                    <a:pt x="11056" y="18122"/>
                  </a:lnTo>
                  <a:lnTo>
                    <a:pt x="10995" y="18130"/>
                  </a:lnTo>
                  <a:lnTo>
                    <a:pt x="10934" y="18135"/>
                  </a:lnTo>
                  <a:lnTo>
                    <a:pt x="10872" y="18136"/>
                  </a:lnTo>
                  <a:lnTo>
                    <a:pt x="1208" y="18136"/>
                  </a:lnTo>
                  <a:lnTo>
                    <a:pt x="1146" y="18135"/>
                  </a:lnTo>
                  <a:lnTo>
                    <a:pt x="1085" y="18130"/>
                  </a:lnTo>
                  <a:lnTo>
                    <a:pt x="1024" y="18122"/>
                  </a:lnTo>
                  <a:lnTo>
                    <a:pt x="965" y="18111"/>
                  </a:lnTo>
                  <a:lnTo>
                    <a:pt x="906" y="18099"/>
                  </a:lnTo>
                  <a:lnTo>
                    <a:pt x="848" y="18082"/>
                  </a:lnTo>
                  <a:lnTo>
                    <a:pt x="793" y="18062"/>
                  </a:lnTo>
                  <a:lnTo>
                    <a:pt x="737" y="18041"/>
                  </a:lnTo>
                  <a:lnTo>
                    <a:pt x="684" y="18017"/>
                  </a:lnTo>
                  <a:lnTo>
                    <a:pt x="632" y="17990"/>
                  </a:lnTo>
                  <a:lnTo>
                    <a:pt x="581" y="17961"/>
                  </a:lnTo>
                  <a:lnTo>
                    <a:pt x="532" y="17930"/>
                  </a:lnTo>
                  <a:lnTo>
                    <a:pt x="485" y="17896"/>
                  </a:lnTo>
                  <a:lnTo>
                    <a:pt x="439" y="17861"/>
                  </a:lnTo>
                  <a:lnTo>
                    <a:pt x="395" y="17822"/>
                  </a:lnTo>
                  <a:lnTo>
                    <a:pt x="353" y="17782"/>
                  </a:lnTo>
                  <a:lnTo>
                    <a:pt x="314" y="17740"/>
                  </a:lnTo>
                  <a:lnTo>
                    <a:pt x="275" y="17696"/>
                  </a:lnTo>
                  <a:lnTo>
                    <a:pt x="240" y="17651"/>
                  </a:lnTo>
                  <a:lnTo>
                    <a:pt x="206" y="17603"/>
                  </a:lnTo>
                  <a:lnTo>
                    <a:pt x="174" y="17555"/>
                  </a:lnTo>
                  <a:lnTo>
                    <a:pt x="146" y="17504"/>
                  </a:lnTo>
                  <a:lnTo>
                    <a:pt x="119" y="17451"/>
                  </a:lnTo>
                  <a:lnTo>
                    <a:pt x="95" y="17398"/>
                  </a:lnTo>
                  <a:lnTo>
                    <a:pt x="74" y="17343"/>
                  </a:lnTo>
                  <a:lnTo>
                    <a:pt x="54" y="17287"/>
                  </a:lnTo>
                  <a:lnTo>
                    <a:pt x="37" y="17229"/>
                  </a:lnTo>
                  <a:lnTo>
                    <a:pt x="25" y="17170"/>
                  </a:lnTo>
                  <a:lnTo>
                    <a:pt x="14" y="17111"/>
                  </a:lnTo>
                  <a:lnTo>
                    <a:pt x="6" y="17050"/>
                  </a:lnTo>
                  <a:lnTo>
                    <a:pt x="1" y="16989"/>
                  </a:lnTo>
                  <a:lnTo>
                    <a:pt x="0" y="16927"/>
                  </a:lnTo>
                  <a:lnTo>
                    <a:pt x="0" y="1209"/>
                  </a:lnTo>
                  <a:lnTo>
                    <a:pt x="1" y="1147"/>
                  </a:lnTo>
                  <a:lnTo>
                    <a:pt x="6" y="1086"/>
                  </a:lnTo>
                  <a:lnTo>
                    <a:pt x="14" y="1025"/>
                  </a:lnTo>
                  <a:lnTo>
                    <a:pt x="25" y="966"/>
                  </a:lnTo>
                  <a:lnTo>
                    <a:pt x="37" y="907"/>
                  </a:lnTo>
                  <a:lnTo>
                    <a:pt x="54" y="850"/>
                  </a:lnTo>
                  <a:lnTo>
                    <a:pt x="74" y="793"/>
                  </a:lnTo>
                  <a:lnTo>
                    <a:pt x="95" y="738"/>
                  </a:lnTo>
                  <a:lnTo>
                    <a:pt x="119" y="685"/>
                  </a:lnTo>
                  <a:lnTo>
                    <a:pt x="146" y="632"/>
                  </a:lnTo>
                  <a:lnTo>
                    <a:pt x="174" y="583"/>
                  </a:lnTo>
                  <a:lnTo>
                    <a:pt x="206" y="533"/>
                  </a:lnTo>
                  <a:lnTo>
                    <a:pt x="240" y="486"/>
                  </a:lnTo>
                  <a:lnTo>
                    <a:pt x="275" y="440"/>
                  </a:lnTo>
                  <a:lnTo>
                    <a:pt x="314" y="397"/>
                  </a:lnTo>
                  <a:lnTo>
                    <a:pt x="353" y="354"/>
                  </a:lnTo>
                  <a:lnTo>
                    <a:pt x="395" y="314"/>
                  </a:lnTo>
                  <a:lnTo>
                    <a:pt x="439" y="277"/>
                  </a:lnTo>
                  <a:lnTo>
                    <a:pt x="485" y="240"/>
                  </a:lnTo>
                  <a:lnTo>
                    <a:pt x="532" y="206"/>
                  </a:lnTo>
                  <a:lnTo>
                    <a:pt x="581" y="175"/>
                  </a:lnTo>
                  <a:lnTo>
                    <a:pt x="632" y="146"/>
                  </a:lnTo>
                  <a:lnTo>
                    <a:pt x="684" y="119"/>
                  </a:lnTo>
                  <a:lnTo>
                    <a:pt x="737" y="95"/>
                  </a:lnTo>
                  <a:lnTo>
                    <a:pt x="793" y="74"/>
                  </a:lnTo>
                  <a:lnTo>
                    <a:pt x="848" y="54"/>
                  </a:lnTo>
                  <a:lnTo>
                    <a:pt x="906" y="39"/>
                  </a:lnTo>
                  <a:lnTo>
                    <a:pt x="965" y="25"/>
                  </a:lnTo>
                  <a:lnTo>
                    <a:pt x="1024" y="14"/>
                  </a:lnTo>
                  <a:lnTo>
                    <a:pt x="1085" y="7"/>
                  </a:lnTo>
                  <a:lnTo>
                    <a:pt x="1146" y="1"/>
                  </a:lnTo>
                  <a:lnTo>
                    <a:pt x="1208" y="0"/>
                  </a:lnTo>
                  <a:lnTo>
                    <a:pt x="10872" y="0"/>
                  </a:lnTo>
                  <a:lnTo>
                    <a:pt x="10934" y="1"/>
                  </a:lnTo>
                  <a:lnTo>
                    <a:pt x="10995" y="7"/>
                  </a:lnTo>
                  <a:lnTo>
                    <a:pt x="11056" y="14"/>
                  </a:lnTo>
                  <a:lnTo>
                    <a:pt x="11115" y="25"/>
                  </a:lnTo>
                  <a:lnTo>
                    <a:pt x="11174" y="39"/>
                  </a:lnTo>
                  <a:lnTo>
                    <a:pt x="11231" y="54"/>
                  </a:lnTo>
                  <a:lnTo>
                    <a:pt x="11287" y="74"/>
                  </a:lnTo>
                  <a:lnTo>
                    <a:pt x="11342" y="95"/>
                  </a:lnTo>
                  <a:lnTo>
                    <a:pt x="11396" y="119"/>
                  </a:lnTo>
                  <a:lnTo>
                    <a:pt x="11448" y="146"/>
                  </a:lnTo>
                  <a:lnTo>
                    <a:pt x="11498" y="175"/>
                  </a:lnTo>
                  <a:lnTo>
                    <a:pt x="11548" y="206"/>
                  </a:lnTo>
                  <a:lnTo>
                    <a:pt x="11594" y="240"/>
                  </a:lnTo>
                  <a:lnTo>
                    <a:pt x="11641" y="277"/>
                  </a:lnTo>
                  <a:lnTo>
                    <a:pt x="11684" y="314"/>
                  </a:lnTo>
                  <a:lnTo>
                    <a:pt x="11727" y="354"/>
                  </a:lnTo>
                  <a:lnTo>
                    <a:pt x="11766" y="397"/>
                  </a:lnTo>
                  <a:lnTo>
                    <a:pt x="11804" y="440"/>
                  </a:lnTo>
                  <a:lnTo>
                    <a:pt x="11840" y="486"/>
                  </a:lnTo>
                  <a:lnTo>
                    <a:pt x="11874" y="533"/>
                  </a:lnTo>
                  <a:lnTo>
                    <a:pt x="11906" y="583"/>
                  </a:lnTo>
                  <a:lnTo>
                    <a:pt x="11934" y="632"/>
                  </a:lnTo>
                  <a:lnTo>
                    <a:pt x="11961" y="685"/>
                  </a:lnTo>
                  <a:lnTo>
                    <a:pt x="11985" y="738"/>
                  </a:lnTo>
                  <a:lnTo>
                    <a:pt x="12006" y="793"/>
                  </a:lnTo>
                  <a:lnTo>
                    <a:pt x="12026" y="850"/>
                  </a:lnTo>
                  <a:lnTo>
                    <a:pt x="12041" y="907"/>
                  </a:lnTo>
                  <a:lnTo>
                    <a:pt x="12055" y="966"/>
                  </a:lnTo>
                  <a:lnTo>
                    <a:pt x="12066" y="1025"/>
                  </a:lnTo>
                  <a:lnTo>
                    <a:pt x="12073" y="1086"/>
                  </a:lnTo>
                  <a:lnTo>
                    <a:pt x="12079" y="1147"/>
                  </a:lnTo>
                  <a:lnTo>
                    <a:pt x="12080" y="1209"/>
                  </a:lnTo>
                  <a:lnTo>
                    <a:pt x="12080" y="16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3" name="Freeform 6"/>
            <p:cNvSpPr>
              <a:spLocks/>
            </p:cNvSpPr>
            <p:nvPr/>
          </p:nvSpPr>
          <p:spPr bwMode="auto">
            <a:xfrm>
              <a:off x="2175" y="844"/>
              <a:ext cx="1410" cy="2167"/>
            </a:xfrm>
            <a:custGeom>
              <a:avLst/>
              <a:gdLst>
                <a:gd name="T0" fmla="*/ 0 w 11275"/>
                <a:gd name="T1" fmla="*/ 0 h 17332"/>
                <a:gd name="T2" fmla="*/ 0 w 11275"/>
                <a:gd name="T3" fmla="*/ 0 h 17332"/>
                <a:gd name="T4" fmla="*/ 0 w 11275"/>
                <a:gd name="T5" fmla="*/ 0 h 17332"/>
                <a:gd name="T6" fmla="*/ 0 w 11275"/>
                <a:gd name="T7" fmla="*/ 0 h 17332"/>
                <a:gd name="T8" fmla="*/ 0 w 11275"/>
                <a:gd name="T9" fmla="*/ 0 h 17332"/>
                <a:gd name="T10" fmla="*/ 0 w 11275"/>
                <a:gd name="T11" fmla="*/ 0 h 17332"/>
                <a:gd name="T12" fmla="*/ 0 w 11275"/>
                <a:gd name="T13" fmla="*/ 0 h 17332"/>
                <a:gd name="T14" fmla="*/ 0 w 11275"/>
                <a:gd name="T15" fmla="*/ 0 h 17332"/>
                <a:gd name="T16" fmla="*/ 0 w 11275"/>
                <a:gd name="T17" fmla="*/ 0 h 17332"/>
                <a:gd name="T18" fmla="*/ 0 w 11275"/>
                <a:gd name="T19" fmla="*/ 0 h 17332"/>
                <a:gd name="T20" fmla="*/ 0 w 11275"/>
                <a:gd name="T21" fmla="*/ 0 h 17332"/>
                <a:gd name="T22" fmla="*/ 0 w 11275"/>
                <a:gd name="T23" fmla="*/ 0 h 17332"/>
                <a:gd name="T24" fmla="*/ 0 w 11275"/>
                <a:gd name="T25" fmla="*/ 0 h 17332"/>
                <a:gd name="T26" fmla="*/ 0 w 11275"/>
                <a:gd name="T27" fmla="*/ 0 h 17332"/>
                <a:gd name="T28" fmla="*/ 0 w 11275"/>
                <a:gd name="T29" fmla="*/ 0 h 17332"/>
                <a:gd name="T30" fmla="*/ 0 w 11275"/>
                <a:gd name="T31" fmla="*/ 0 h 17332"/>
                <a:gd name="T32" fmla="*/ 0 w 11275"/>
                <a:gd name="T33" fmla="*/ 0 h 17332"/>
                <a:gd name="T34" fmla="*/ 0 w 11275"/>
                <a:gd name="T35" fmla="*/ 0 h 17332"/>
                <a:gd name="T36" fmla="*/ 0 w 11275"/>
                <a:gd name="T37" fmla="*/ 0 h 17332"/>
                <a:gd name="T38" fmla="*/ 0 w 11275"/>
                <a:gd name="T39" fmla="*/ 0 h 17332"/>
                <a:gd name="T40" fmla="*/ 0 w 11275"/>
                <a:gd name="T41" fmla="*/ 0 h 17332"/>
                <a:gd name="T42" fmla="*/ 0 w 11275"/>
                <a:gd name="T43" fmla="*/ 0 h 17332"/>
                <a:gd name="T44" fmla="*/ 0 w 11275"/>
                <a:gd name="T45" fmla="*/ 0 h 17332"/>
                <a:gd name="T46" fmla="*/ 0 w 11275"/>
                <a:gd name="T47" fmla="*/ 0 h 17332"/>
                <a:gd name="T48" fmla="*/ 0 w 11275"/>
                <a:gd name="T49" fmla="*/ 0 h 17332"/>
                <a:gd name="T50" fmla="*/ 0 w 11275"/>
                <a:gd name="T51" fmla="*/ 0 h 17332"/>
                <a:gd name="T52" fmla="*/ 0 w 11275"/>
                <a:gd name="T53" fmla="*/ 0 h 17332"/>
                <a:gd name="T54" fmla="*/ 0 w 11275"/>
                <a:gd name="T55" fmla="*/ 0 h 17332"/>
                <a:gd name="T56" fmla="*/ 0 w 11275"/>
                <a:gd name="T57" fmla="*/ 0 h 17332"/>
                <a:gd name="T58" fmla="*/ 0 w 11275"/>
                <a:gd name="T59" fmla="*/ 0 h 17332"/>
                <a:gd name="T60" fmla="*/ 0 w 11275"/>
                <a:gd name="T61" fmla="*/ 0 h 17332"/>
                <a:gd name="T62" fmla="*/ 0 w 11275"/>
                <a:gd name="T63" fmla="*/ 0 h 17332"/>
                <a:gd name="T64" fmla="*/ 0 w 11275"/>
                <a:gd name="T65" fmla="*/ 0 h 17332"/>
                <a:gd name="T66" fmla="*/ 0 w 11275"/>
                <a:gd name="T67" fmla="*/ 0 h 17332"/>
                <a:gd name="T68" fmla="*/ 0 w 11275"/>
                <a:gd name="T69" fmla="*/ 0 h 17332"/>
                <a:gd name="T70" fmla="*/ 0 w 11275"/>
                <a:gd name="T71" fmla="*/ 0 h 17332"/>
                <a:gd name="T72" fmla="*/ 0 w 11275"/>
                <a:gd name="T73" fmla="*/ 0 h 17332"/>
                <a:gd name="T74" fmla="*/ 0 w 11275"/>
                <a:gd name="T75" fmla="*/ 0 h 17332"/>
                <a:gd name="T76" fmla="*/ 0 w 11275"/>
                <a:gd name="T77" fmla="*/ 0 h 17332"/>
                <a:gd name="T78" fmla="*/ 0 w 11275"/>
                <a:gd name="T79" fmla="*/ 0 h 17332"/>
                <a:gd name="T80" fmla="*/ 0 w 11275"/>
                <a:gd name="T81" fmla="*/ 0 h 17332"/>
                <a:gd name="T82" fmla="*/ 0 w 11275"/>
                <a:gd name="T83" fmla="*/ 0 h 17332"/>
                <a:gd name="T84" fmla="*/ 0 w 11275"/>
                <a:gd name="T85" fmla="*/ 0 h 17332"/>
                <a:gd name="T86" fmla="*/ 0 w 11275"/>
                <a:gd name="T87" fmla="*/ 0 h 1733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75" h="17332">
                  <a:moveTo>
                    <a:pt x="11275" y="16525"/>
                  </a:moveTo>
                  <a:lnTo>
                    <a:pt x="11274" y="16566"/>
                  </a:lnTo>
                  <a:lnTo>
                    <a:pt x="11270" y="16607"/>
                  </a:lnTo>
                  <a:lnTo>
                    <a:pt x="11265" y="16648"/>
                  </a:lnTo>
                  <a:lnTo>
                    <a:pt x="11258" y="16688"/>
                  </a:lnTo>
                  <a:lnTo>
                    <a:pt x="11249" y="16726"/>
                  </a:lnTo>
                  <a:lnTo>
                    <a:pt x="11238" y="16765"/>
                  </a:lnTo>
                  <a:lnTo>
                    <a:pt x="11225" y="16802"/>
                  </a:lnTo>
                  <a:lnTo>
                    <a:pt x="11212" y="16839"/>
                  </a:lnTo>
                  <a:lnTo>
                    <a:pt x="11195" y="16875"/>
                  </a:lnTo>
                  <a:lnTo>
                    <a:pt x="11178" y="16909"/>
                  </a:lnTo>
                  <a:lnTo>
                    <a:pt x="11157" y="16943"/>
                  </a:lnTo>
                  <a:lnTo>
                    <a:pt x="11137" y="16976"/>
                  </a:lnTo>
                  <a:lnTo>
                    <a:pt x="11114" y="17007"/>
                  </a:lnTo>
                  <a:lnTo>
                    <a:pt x="11090" y="17038"/>
                  </a:lnTo>
                  <a:lnTo>
                    <a:pt x="11065" y="17068"/>
                  </a:lnTo>
                  <a:lnTo>
                    <a:pt x="11038" y="17095"/>
                  </a:lnTo>
                  <a:lnTo>
                    <a:pt x="11010" y="17122"/>
                  </a:lnTo>
                  <a:lnTo>
                    <a:pt x="10982" y="17147"/>
                  </a:lnTo>
                  <a:lnTo>
                    <a:pt x="10951" y="17171"/>
                  </a:lnTo>
                  <a:lnTo>
                    <a:pt x="10919" y="17193"/>
                  </a:lnTo>
                  <a:lnTo>
                    <a:pt x="10887" y="17215"/>
                  </a:lnTo>
                  <a:lnTo>
                    <a:pt x="10853" y="17234"/>
                  </a:lnTo>
                  <a:lnTo>
                    <a:pt x="10819" y="17251"/>
                  </a:lnTo>
                  <a:lnTo>
                    <a:pt x="10782" y="17268"/>
                  </a:lnTo>
                  <a:lnTo>
                    <a:pt x="10746" y="17282"/>
                  </a:lnTo>
                  <a:lnTo>
                    <a:pt x="10709" y="17295"/>
                  </a:lnTo>
                  <a:lnTo>
                    <a:pt x="10670" y="17306"/>
                  </a:lnTo>
                  <a:lnTo>
                    <a:pt x="10632" y="17315"/>
                  </a:lnTo>
                  <a:lnTo>
                    <a:pt x="10592" y="17321"/>
                  </a:lnTo>
                  <a:lnTo>
                    <a:pt x="10551" y="17327"/>
                  </a:lnTo>
                  <a:lnTo>
                    <a:pt x="10511" y="17330"/>
                  </a:lnTo>
                  <a:lnTo>
                    <a:pt x="10469" y="17332"/>
                  </a:lnTo>
                  <a:lnTo>
                    <a:pt x="805" y="17332"/>
                  </a:lnTo>
                  <a:lnTo>
                    <a:pt x="763" y="17330"/>
                  </a:lnTo>
                  <a:lnTo>
                    <a:pt x="723" y="17327"/>
                  </a:lnTo>
                  <a:lnTo>
                    <a:pt x="682" y="17321"/>
                  </a:lnTo>
                  <a:lnTo>
                    <a:pt x="642" y="17315"/>
                  </a:lnTo>
                  <a:lnTo>
                    <a:pt x="604" y="17306"/>
                  </a:lnTo>
                  <a:lnTo>
                    <a:pt x="565" y="17295"/>
                  </a:lnTo>
                  <a:lnTo>
                    <a:pt x="528" y="17282"/>
                  </a:lnTo>
                  <a:lnTo>
                    <a:pt x="492" y="17268"/>
                  </a:lnTo>
                  <a:lnTo>
                    <a:pt x="455" y="17251"/>
                  </a:lnTo>
                  <a:lnTo>
                    <a:pt x="421" y="17234"/>
                  </a:lnTo>
                  <a:lnTo>
                    <a:pt x="387" y="17215"/>
                  </a:lnTo>
                  <a:lnTo>
                    <a:pt x="355" y="17193"/>
                  </a:lnTo>
                  <a:lnTo>
                    <a:pt x="323" y="17171"/>
                  </a:lnTo>
                  <a:lnTo>
                    <a:pt x="292" y="17147"/>
                  </a:lnTo>
                  <a:lnTo>
                    <a:pt x="263" y="17122"/>
                  </a:lnTo>
                  <a:lnTo>
                    <a:pt x="236" y="17095"/>
                  </a:lnTo>
                  <a:lnTo>
                    <a:pt x="209" y="17068"/>
                  </a:lnTo>
                  <a:lnTo>
                    <a:pt x="184" y="17038"/>
                  </a:lnTo>
                  <a:lnTo>
                    <a:pt x="160" y="17007"/>
                  </a:lnTo>
                  <a:lnTo>
                    <a:pt x="137" y="16976"/>
                  </a:lnTo>
                  <a:lnTo>
                    <a:pt x="116" y="16943"/>
                  </a:lnTo>
                  <a:lnTo>
                    <a:pt x="96" y="16909"/>
                  </a:lnTo>
                  <a:lnTo>
                    <a:pt x="79" y="16875"/>
                  </a:lnTo>
                  <a:lnTo>
                    <a:pt x="62" y="16839"/>
                  </a:lnTo>
                  <a:lnTo>
                    <a:pt x="49" y="16802"/>
                  </a:lnTo>
                  <a:lnTo>
                    <a:pt x="35" y="16765"/>
                  </a:lnTo>
                  <a:lnTo>
                    <a:pt x="25" y="16726"/>
                  </a:lnTo>
                  <a:lnTo>
                    <a:pt x="16" y="16688"/>
                  </a:lnTo>
                  <a:lnTo>
                    <a:pt x="9" y="16648"/>
                  </a:lnTo>
                  <a:lnTo>
                    <a:pt x="4" y="16607"/>
                  </a:lnTo>
                  <a:lnTo>
                    <a:pt x="0" y="16566"/>
                  </a:lnTo>
                  <a:lnTo>
                    <a:pt x="0" y="16525"/>
                  </a:lnTo>
                  <a:lnTo>
                    <a:pt x="0" y="807"/>
                  </a:lnTo>
                  <a:lnTo>
                    <a:pt x="0" y="766"/>
                  </a:lnTo>
                  <a:lnTo>
                    <a:pt x="4" y="725"/>
                  </a:lnTo>
                  <a:lnTo>
                    <a:pt x="9" y="684"/>
                  </a:lnTo>
                  <a:lnTo>
                    <a:pt x="16" y="644"/>
                  </a:lnTo>
                  <a:lnTo>
                    <a:pt x="25" y="606"/>
                  </a:lnTo>
                  <a:lnTo>
                    <a:pt x="35" y="567"/>
                  </a:lnTo>
                  <a:lnTo>
                    <a:pt x="49" y="530"/>
                  </a:lnTo>
                  <a:lnTo>
                    <a:pt x="62" y="493"/>
                  </a:lnTo>
                  <a:lnTo>
                    <a:pt x="79" y="457"/>
                  </a:lnTo>
                  <a:lnTo>
                    <a:pt x="96" y="423"/>
                  </a:lnTo>
                  <a:lnTo>
                    <a:pt x="116" y="389"/>
                  </a:lnTo>
                  <a:lnTo>
                    <a:pt x="137" y="356"/>
                  </a:lnTo>
                  <a:lnTo>
                    <a:pt x="160" y="325"/>
                  </a:lnTo>
                  <a:lnTo>
                    <a:pt x="184" y="294"/>
                  </a:lnTo>
                  <a:lnTo>
                    <a:pt x="209" y="266"/>
                  </a:lnTo>
                  <a:lnTo>
                    <a:pt x="236" y="237"/>
                  </a:lnTo>
                  <a:lnTo>
                    <a:pt x="263" y="210"/>
                  </a:lnTo>
                  <a:lnTo>
                    <a:pt x="292" y="185"/>
                  </a:lnTo>
                  <a:lnTo>
                    <a:pt x="323" y="161"/>
                  </a:lnTo>
                  <a:lnTo>
                    <a:pt x="355" y="139"/>
                  </a:lnTo>
                  <a:lnTo>
                    <a:pt x="387" y="117"/>
                  </a:lnTo>
                  <a:lnTo>
                    <a:pt x="421" y="98"/>
                  </a:lnTo>
                  <a:lnTo>
                    <a:pt x="455" y="81"/>
                  </a:lnTo>
                  <a:lnTo>
                    <a:pt x="492" y="64"/>
                  </a:lnTo>
                  <a:lnTo>
                    <a:pt x="528" y="50"/>
                  </a:lnTo>
                  <a:lnTo>
                    <a:pt x="565" y="37"/>
                  </a:lnTo>
                  <a:lnTo>
                    <a:pt x="604" y="26"/>
                  </a:lnTo>
                  <a:lnTo>
                    <a:pt x="642" y="17"/>
                  </a:lnTo>
                  <a:lnTo>
                    <a:pt x="682" y="11"/>
                  </a:lnTo>
                  <a:lnTo>
                    <a:pt x="723" y="5"/>
                  </a:lnTo>
                  <a:lnTo>
                    <a:pt x="763" y="2"/>
                  </a:lnTo>
                  <a:lnTo>
                    <a:pt x="805" y="0"/>
                  </a:lnTo>
                  <a:lnTo>
                    <a:pt x="10469" y="0"/>
                  </a:lnTo>
                  <a:lnTo>
                    <a:pt x="10511" y="2"/>
                  </a:lnTo>
                  <a:lnTo>
                    <a:pt x="10551" y="5"/>
                  </a:lnTo>
                  <a:lnTo>
                    <a:pt x="10592" y="11"/>
                  </a:lnTo>
                  <a:lnTo>
                    <a:pt x="10632" y="17"/>
                  </a:lnTo>
                  <a:lnTo>
                    <a:pt x="10670" y="26"/>
                  </a:lnTo>
                  <a:lnTo>
                    <a:pt x="10709" y="37"/>
                  </a:lnTo>
                  <a:lnTo>
                    <a:pt x="10746" y="50"/>
                  </a:lnTo>
                  <a:lnTo>
                    <a:pt x="10782" y="64"/>
                  </a:lnTo>
                  <a:lnTo>
                    <a:pt x="10819" y="81"/>
                  </a:lnTo>
                  <a:lnTo>
                    <a:pt x="10853" y="98"/>
                  </a:lnTo>
                  <a:lnTo>
                    <a:pt x="10887" y="117"/>
                  </a:lnTo>
                  <a:lnTo>
                    <a:pt x="10919" y="139"/>
                  </a:lnTo>
                  <a:lnTo>
                    <a:pt x="10951" y="161"/>
                  </a:lnTo>
                  <a:lnTo>
                    <a:pt x="10982" y="185"/>
                  </a:lnTo>
                  <a:lnTo>
                    <a:pt x="11010" y="210"/>
                  </a:lnTo>
                  <a:lnTo>
                    <a:pt x="11038" y="237"/>
                  </a:lnTo>
                  <a:lnTo>
                    <a:pt x="11065" y="266"/>
                  </a:lnTo>
                  <a:lnTo>
                    <a:pt x="11090" y="294"/>
                  </a:lnTo>
                  <a:lnTo>
                    <a:pt x="11114" y="325"/>
                  </a:lnTo>
                  <a:lnTo>
                    <a:pt x="11137" y="356"/>
                  </a:lnTo>
                  <a:lnTo>
                    <a:pt x="11157" y="389"/>
                  </a:lnTo>
                  <a:lnTo>
                    <a:pt x="11178" y="423"/>
                  </a:lnTo>
                  <a:lnTo>
                    <a:pt x="11195" y="457"/>
                  </a:lnTo>
                  <a:lnTo>
                    <a:pt x="11212" y="493"/>
                  </a:lnTo>
                  <a:lnTo>
                    <a:pt x="11225" y="530"/>
                  </a:lnTo>
                  <a:lnTo>
                    <a:pt x="11238" y="567"/>
                  </a:lnTo>
                  <a:lnTo>
                    <a:pt x="11249" y="606"/>
                  </a:lnTo>
                  <a:lnTo>
                    <a:pt x="11258" y="644"/>
                  </a:lnTo>
                  <a:lnTo>
                    <a:pt x="11265" y="684"/>
                  </a:lnTo>
                  <a:lnTo>
                    <a:pt x="11270" y="725"/>
                  </a:lnTo>
                  <a:lnTo>
                    <a:pt x="11274" y="766"/>
                  </a:lnTo>
                  <a:lnTo>
                    <a:pt x="11275" y="807"/>
                  </a:lnTo>
                  <a:lnTo>
                    <a:pt x="11275" y="16525"/>
                  </a:lnTo>
                  <a:close/>
                </a:path>
              </a:pathLst>
            </a:cu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4" name="Freeform 7"/>
            <p:cNvSpPr>
              <a:spLocks/>
            </p:cNvSpPr>
            <p:nvPr/>
          </p:nvSpPr>
          <p:spPr bwMode="auto">
            <a:xfrm>
              <a:off x="2314" y="995"/>
              <a:ext cx="1132" cy="832"/>
            </a:xfrm>
            <a:custGeom>
              <a:avLst/>
              <a:gdLst>
                <a:gd name="T0" fmla="*/ 0 w 9058"/>
                <a:gd name="T1" fmla="*/ 0 h 6650"/>
                <a:gd name="T2" fmla="*/ 0 w 9058"/>
                <a:gd name="T3" fmla="*/ 0 h 6650"/>
                <a:gd name="T4" fmla="*/ 0 w 9058"/>
                <a:gd name="T5" fmla="*/ 0 h 6650"/>
                <a:gd name="T6" fmla="*/ 0 w 9058"/>
                <a:gd name="T7" fmla="*/ 0 h 6650"/>
                <a:gd name="T8" fmla="*/ 0 w 9058"/>
                <a:gd name="T9" fmla="*/ 0 h 6650"/>
                <a:gd name="T10" fmla="*/ 0 w 9058"/>
                <a:gd name="T11" fmla="*/ 0 h 6650"/>
                <a:gd name="T12" fmla="*/ 0 w 9058"/>
                <a:gd name="T13" fmla="*/ 0 h 6650"/>
                <a:gd name="T14" fmla="*/ 0 w 9058"/>
                <a:gd name="T15" fmla="*/ 0 h 6650"/>
                <a:gd name="T16" fmla="*/ 0 w 9058"/>
                <a:gd name="T17" fmla="*/ 0 h 6650"/>
                <a:gd name="T18" fmla="*/ 0 w 9058"/>
                <a:gd name="T19" fmla="*/ 0 h 6650"/>
                <a:gd name="T20" fmla="*/ 0 w 9058"/>
                <a:gd name="T21" fmla="*/ 0 h 6650"/>
                <a:gd name="T22" fmla="*/ 0 w 9058"/>
                <a:gd name="T23" fmla="*/ 0 h 6650"/>
                <a:gd name="T24" fmla="*/ 0 w 9058"/>
                <a:gd name="T25" fmla="*/ 0 h 6650"/>
                <a:gd name="T26" fmla="*/ 0 w 9058"/>
                <a:gd name="T27" fmla="*/ 0 h 6650"/>
                <a:gd name="T28" fmla="*/ 0 w 9058"/>
                <a:gd name="T29" fmla="*/ 0 h 6650"/>
                <a:gd name="T30" fmla="*/ 0 w 9058"/>
                <a:gd name="T31" fmla="*/ 0 h 6650"/>
                <a:gd name="T32" fmla="*/ 0 w 9058"/>
                <a:gd name="T33" fmla="*/ 0 h 6650"/>
                <a:gd name="T34" fmla="*/ 0 w 9058"/>
                <a:gd name="T35" fmla="*/ 0 h 6650"/>
                <a:gd name="T36" fmla="*/ 0 w 9058"/>
                <a:gd name="T37" fmla="*/ 0 h 6650"/>
                <a:gd name="T38" fmla="*/ 0 w 9058"/>
                <a:gd name="T39" fmla="*/ 0 h 6650"/>
                <a:gd name="T40" fmla="*/ 0 w 9058"/>
                <a:gd name="T41" fmla="*/ 0 h 6650"/>
                <a:gd name="T42" fmla="*/ 0 w 9058"/>
                <a:gd name="T43" fmla="*/ 0 h 6650"/>
                <a:gd name="T44" fmla="*/ 0 w 9058"/>
                <a:gd name="T45" fmla="*/ 0 h 6650"/>
                <a:gd name="T46" fmla="*/ 0 w 9058"/>
                <a:gd name="T47" fmla="*/ 0 h 6650"/>
                <a:gd name="T48" fmla="*/ 0 w 9058"/>
                <a:gd name="T49" fmla="*/ 0 h 6650"/>
                <a:gd name="T50" fmla="*/ 0 w 9058"/>
                <a:gd name="T51" fmla="*/ 0 h 6650"/>
                <a:gd name="T52" fmla="*/ 0 w 9058"/>
                <a:gd name="T53" fmla="*/ 0 h 6650"/>
                <a:gd name="T54" fmla="*/ 0 w 9058"/>
                <a:gd name="T55" fmla="*/ 0 h 6650"/>
                <a:gd name="T56" fmla="*/ 0 w 9058"/>
                <a:gd name="T57" fmla="*/ 0 h 6650"/>
                <a:gd name="T58" fmla="*/ 0 w 9058"/>
                <a:gd name="T59" fmla="*/ 0 h 6650"/>
                <a:gd name="T60" fmla="*/ 0 w 9058"/>
                <a:gd name="T61" fmla="*/ 0 h 6650"/>
                <a:gd name="T62" fmla="*/ 0 w 9058"/>
                <a:gd name="T63" fmla="*/ 0 h 6650"/>
                <a:gd name="T64" fmla="*/ 0 w 9058"/>
                <a:gd name="T65" fmla="*/ 0 h 6650"/>
                <a:gd name="T66" fmla="*/ 0 w 9058"/>
                <a:gd name="T67" fmla="*/ 0 h 6650"/>
                <a:gd name="T68" fmla="*/ 0 w 9058"/>
                <a:gd name="T69" fmla="*/ 0 h 6650"/>
                <a:gd name="T70" fmla="*/ 0 w 9058"/>
                <a:gd name="T71" fmla="*/ 0 h 6650"/>
                <a:gd name="T72" fmla="*/ 0 w 9058"/>
                <a:gd name="T73" fmla="*/ 0 h 6650"/>
                <a:gd name="T74" fmla="*/ 0 w 9058"/>
                <a:gd name="T75" fmla="*/ 0 h 6650"/>
                <a:gd name="T76" fmla="*/ 0 w 9058"/>
                <a:gd name="T77" fmla="*/ 0 h 6650"/>
                <a:gd name="T78" fmla="*/ 0 w 9058"/>
                <a:gd name="T79" fmla="*/ 0 h 6650"/>
                <a:gd name="T80" fmla="*/ 0 w 9058"/>
                <a:gd name="T81" fmla="*/ 0 h 6650"/>
                <a:gd name="T82" fmla="*/ 0 w 9058"/>
                <a:gd name="T83" fmla="*/ 0 h 6650"/>
                <a:gd name="T84" fmla="*/ 0 w 9058"/>
                <a:gd name="T85" fmla="*/ 0 h 6650"/>
                <a:gd name="T86" fmla="*/ 0 w 9058"/>
                <a:gd name="T87" fmla="*/ 0 h 6650"/>
                <a:gd name="T88" fmla="*/ 0 w 9058"/>
                <a:gd name="T89" fmla="*/ 0 h 6650"/>
                <a:gd name="T90" fmla="*/ 0 w 9058"/>
                <a:gd name="T91" fmla="*/ 0 h 6650"/>
                <a:gd name="T92" fmla="*/ 0 w 9058"/>
                <a:gd name="T93" fmla="*/ 0 h 6650"/>
                <a:gd name="T94" fmla="*/ 0 w 9058"/>
                <a:gd name="T95" fmla="*/ 0 h 6650"/>
                <a:gd name="T96" fmla="*/ 0 w 9058"/>
                <a:gd name="T97" fmla="*/ 0 h 6650"/>
                <a:gd name="T98" fmla="*/ 0 w 9058"/>
                <a:gd name="T99" fmla="*/ 0 h 6650"/>
                <a:gd name="T100" fmla="*/ 0 w 9058"/>
                <a:gd name="T101" fmla="*/ 0 h 6650"/>
                <a:gd name="T102" fmla="*/ 0 w 9058"/>
                <a:gd name="T103" fmla="*/ 0 h 6650"/>
                <a:gd name="T104" fmla="*/ 0 w 9058"/>
                <a:gd name="T105" fmla="*/ 0 h 6650"/>
                <a:gd name="T106" fmla="*/ 0 w 9058"/>
                <a:gd name="T107" fmla="*/ 0 h 6650"/>
                <a:gd name="T108" fmla="*/ 0 w 9058"/>
                <a:gd name="T109" fmla="*/ 0 h 6650"/>
                <a:gd name="T110" fmla="*/ 0 w 9058"/>
                <a:gd name="T111" fmla="*/ 0 h 6650"/>
                <a:gd name="T112" fmla="*/ 0 w 9058"/>
                <a:gd name="T113" fmla="*/ 0 h 6650"/>
                <a:gd name="T114" fmla="*/ 0 w 9058"/>
                <a:gd name="T115" fmla="*/ 0 h 6650"/>
                <a:gd name="T116" fmla="*/ 0 w 9058"/>
                <a:gd name="T117" fmla="*/ 0 h 665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058" h="6650">
                  <a:moveTo>
                    <a:pt x="9012" y="2647"/>
                  </a:moveTo>
                  <a:lnTo>
                    <a:pt x="9008" y="2636"/>
                  </a:lnTo>
                  <a:lnTo>
                    <a:pt x="8998" y="2615"/>
                  </a:lnTo>
                  <a:lnTo>
                    <a:pt x="8971" y="2556"/>
                  </a:lnTo>
                  <a:lnTo>
                    <a:pt x="8929" y="2464"/>
                  </a:lnTo>
                  <a:lnTo>
                    <a:pt x="8874" y="2345"/>
                  </a:lnTo>
                  <a:lnTo>
                    <a:pt x="8808" y="2202"/>
                  </a:lnTo>
                  <a:lnTo>
                    <a:pt x="8733" y="2042"/>
                  </a:lnTo>
                  <a:lnTo>
                    <a:pt x="8653" y="1869"/>
                  </a:lnTo>
                  <a:lnTo>
                    <a:pt x="8569" y="1690"/>
                  </a:lnTo>
                  <a:lnTo>
                    <a:pt x="8484" y="1507"/>
                  </a:lnTo>
                  <a:lnTo>
                    <a:pt x="8400" y="1328"/>
                  </a:lnTo>
                  <a:lnTo>
                    <a:pt x="8319" y="1157"/>
                  </a:lnTo>
                  <a:lnTo>
                    <a:pt x="8244" y="1000"/>
                  </a:lnTo>
                  <a:lnTo>
                    <a:pt x="8177" y="861"/>
                  </a:lnTo>
                  <a:lnTo>
                    <a:pt x="8119" y="746"/>
                  </a:lnTo>
                  <a:lnTo>
                    <a:pt x="8096" y="698"/>
                  </a:lnTo>
                  <a:lnTo>
                    <a:pt x="8075" y="658"/>
                  </a:lnTo>
                  <a:lnTo>
                    <a:pt x="8058" y="628"/>
                  </a:lnTo>
                  <a:lnTo>
                    <a:pt x="8046" y="605"/>
                  </a:lnTo>
                  <a:lnTo>
                    <a:pt x="8024" y="657"/>
                  </a:lnTo>
                  <a:lnTo>
                    <a:pt x="7995" y="713"/>
                  </a:lnTo>
                  <a:lnTo>
                    <a:pt x="7956" y="773"/>
                  </a:lnTo>
                  <a:lnTo>
                    <a:pt x="7909" y="837"/>
                  </a:lnTo>
                  <a:lnTo>
                    <a:pt x="7853" y="906"/>
                  </a:lnTo>
                  <a:lnTo>
                    <a:pt x="7790" y="976"/>
                  </a:lnTo>
                  <a:lnTo>
                    <a:pt x="7717" y="1051"/>
                  </a:lnTo>
                  <a:lnTo>
                    <a:pt x="7638" y="1128"/>
                  </a:lnTo>
                  <a:lnTo>
                    <a:pt x="7551" y="1207"/>
                  </a:lnTo>
                  <a:lnTo>
                    <a:pt x="7457" y="1290"/>
                  </a:lnTo>
                  <a:lnTo>
                    <a:pt x="7356" y="1375"/>
                  </a:lnTo>
                  <a:lnTo>
                    <a:pt x="7249" y="1462"/>
                  </a:lnTo>
                  <a:lnTo>
                    <a:pt x="7133" y="1550"/>
                  </a:lnTo>
                  <a:lnTo>
                    <a:pt x="7013" y="1641"/>
                  </a:lnTo>
                  <a:lnTo>
                    <a:pt x="6886" y="1733"/>
                  </a:lnTo>
                  <a:lnTo>
                    <a:pt x="6753" y="1825"/>
                  </a:lnTo>
                  <a:lnTo>
                    <a:pt x="6614" y="1919"/>
                  </a:lnTo>
                  <a:lnTo>
                    <a:pt x="6471" y="2014"/>
                  </a:lnTo>
                  <a:lnTo>
                    <a:pt x="6321" y="2109"/>
                  </a:lnTo>
                  <a:lnTo>
                    <a:pt x="6167" y="2204"/>
                  </a:lnTo>
                  <a:lnTo>
                    <a:pt x="6009" y="2300"/>
                  </a:lnTo>
                  <a:lnTo>
                    <a:pt x="5845" y="2395"/>
                  </a:lnTo>
                  <a:lnTo>
                    <a:pt x="5678" y="2490"/>
                  </a:lnTo>
                  <a:lnTo>
                    <a:pt x="5506" y="2584"/>
                  </a:lnTo>
                  <a:lnTo>
                    <a:pt x="5330" y="2678"/>
                  </a:lnTo>
                  <a:lnTo>
                    <a:pt x="5151" y="2770"/>
                  </a:lnTo>
                  <a:lnTo>
                    <a:pt x="4969" y="2862"/>
                  </a:lnTo>
                  <a:lnTo>
                    <a:pt x="4783" y="2951"/>
                  </a:lnTo>
                  <a:lnTo>
                    <a:pt x="4594" y="3040"/>
                  </a:lnTo>
                  <a:lnTo>
                    <a:pt x="4403" y="3125"/>
                  </a:lnTo>
                  <a:lnTo>
                    <a:pt x="4209" y="3209"/>
                  </a:lnTo>
                  <a:lnTo>
                    <a:pt x="4013" y="3290"/>
                  </a:lnTo>
                  <a:lnTo>
                    <a:pt x="3894" y="3338"/>
                  </a:lnTo>
                  <a:lnTo>
                    <a:pt x="3775" y="3383"/>
                  </a:lnTo>
                  <a:lnTo>
                    <a:pt x="3658" y="3426"/>
                  </a:lnTo>
                  <a:lnTo>
                    <a:pt x="3542" y="3467"/>
                  </a:lnTo>
                  <a:lnTo>
                    <a:pt x="3425" y="3506"/>
                  </a:lnTo>
                  <a:lnTo>
                    <a:pt x="3312" y="3542"/>
                  </a:lnTo>
                  <a:lnTo>
                    <a:pt x="3199" y="3576"/>
                  </a:lnTo>
                  <a:lnTo>
                    <a:pt x="3088" y="3608"/>
                  </a:lnTo>
                  <a:lnTo>
                    <a:pt x="2978" y="3637"/>
                  </a:lnTo>
                  <a:lnTo>
                    <a:pt x="2871" y="3664"/>
                  </a:lnTo>
                  <a:lnTo>
                    <a:pt x="2764" y="3691"/>
                  </a:lnTo>
                  <a:lnTo>
                    <a:pt x="2661" y="3713"/>
                  </a:lnTo>
                  <a:lnTo>
                    <a:pt x="2559" y="3735"/>
                  </a:lnTo>
                  <a:lnTo>
                    <a:pt x="2461" y="3753"/>
                  </a:lnTo>
                  <a:lnTo>
                    <a:pt x="2364" y="3769"/>
                  </a:lnTo>
                  <a:lnTo>
                    <a:pt x="2271" y="3783"/>
                  </a:lnTo>
                  <a:lnTo>
                    <a:pt x="2181" y="3796"/>
                  </a:lnTo>
                  <a:lnTo>
                    <a:pt x="2094" y="3805"/>
                  </a:lnTo>
                  <a:lnTo>
                    <a:pt x="2010" y="3813"/>
                  </a:lnTo>
                  <a:lnTo>
                    <a:pt x="1929" y="3819"/>
                  </a:lnTo>
                  <a:lnTo>
                    <a:pt x="1852" y="3822"/>
                  </a:lnTo>
                  <a:lnTo>
                    <a:pt x="1780" y="3823"/>
                  </a:lnTo>
                  <a:lnTo>
                    <a:pt x="1711" y="3822"/>
                  </a:lnTo>
                  <a:lnTo>
                    <a:pt x="1645" y="3817"/>
                  </a:lnTo>
                  <a:lnTo>
                    <a:pt x="1585" y="3812"/>
                  </a:lnTo>
                  <a:lnTo>
                    <a:pt x="1529" y="3805"/>
                  </a:lnTo>
                  <a:lnTo>
                    <a:pt x="1476" y="3795"/>
                  </a:lnTo>
                  <a:lnTo>
                    <a:pt x="1430" y="3782"/>
                  </a:lnTo>
                  <a:lnTo>
                    <a:pt x="1387" y="3768"/>
                  </a:lnTo>
                  <a:lnTo>
                    <a:pt x="1350" y="3751"/>
                  </a:lnTo>
                  <a:lnTo>
                    <a:pt x="1318" y="3731"/>
                  </a:lnTo>
                  <a:lnTo>
                    <a:pt x="1291" y="3711"/>
                  </a:lnTo>
                  <a:lnTo>
                    <a:pt x="1250" y="3664"/>
                  </a:lnTo>
                  <a:lnTo>
                    <a:pt x="1219" y="3615"/>
                  </a:lnTo>
                  <a:lnTo>
                    <a:pt x="1201" y="3560"/>
                  </a:lnTo>
                  <a:lnTo>
                    <a:pt x="1194" y="3501"/>
                  </a:lnTo>
                  <a:lnTo>
                    <a:pt x="1198" y="3440"/>
                  </a:lnTo>
                  <a:lnTo>
                    <a:pt x="1211" y="3374"/>
                  </a:lnTo>
                  <a:lnTo>
                    <a:pt x="1235" y="3305"/>
                  </a:lnTo>
                  <a:lnTo>
                    <a:pt x="1269" y="3234"/>
                  </a:lnTo>
                  <a:lnTo>
                    <a:pt x="1312" y="3159"/>
                  </a:lnTo>
                  <a:lnTo>
                    <a:pt x="1364" y="3081"/>
                  </a:lnTo>
                  <a:lnTo>
                    <a:pt x="1424" y="3000"/>
                  </a:lnTo>
                  <a:lnTo>
                    <a:pt x="1493" y="2919"/>
                  </a:lnTo>
                  <a:lnTo>
                    <a:pt x="1570" y="2834"/>
                  </a:lnTo>
                  <a:lnTo>
                    <a:pt x="1655" y="2746"/>
                  </a:lnTo>
                  <a:lnTo>
                    <a:pt x="1748" y="2658"/>
                  </a:lnTo>
                  <a:lnTo>
                    <a:pt x="1847" y="2568"/>
                  </a:lnTo>
                  <a:lnTo>
                    <a:pt x="1953" y="2477"/>
                  </a:lnTo>
                  <a:lnTo>
                    <a:pt x="2065" y="2384"/>
                  </a:lnTo>
                  <a:lnTo>
                    <a:pt x="2183" y="2290"/>
                  </a:lnTo>
                  <a:lnTo>
                    <a:pt x="2308" y="2195"/>
                  </a:lnTo>
                  <a:lnTo>
                    <a:pt x="2437" y="2099"/>
                  </a:lnTo>
                  <a:lnTo>
                    <a:pt x="2570" y="2004"/>
                  </a:lnTo>
                  <a:lnTo>
                    <a:pt x="2710" y="1908"/>
                  </a:lnTo>
                  <a:lnTo>
                    <a:pt x="2852" y="1811"/>
                  </a:lnTo>
                  <a:lnTo>
                    <a:pt x="3000" y="1715"/>
                  </a:lnTo>
                  <a:lnTo>
                    <a:pt x="3151" y="1620"/>
                  </a:lnTo>
                  <a:lnTo>
                    <a:pt x="3305" y="1523"/>
                  </a:lnTo>
                  <a:lnTo>
                    <a:pt x="3463" y="1429"/>
                  </a:lnTo>
                  <a:lnTo>
                    <a:pt x="3622" y="1335"/>
                  </a:lnTo>
                  <a:lnTo>
                    <a:pt x="3784" y="1242"/>
                  </a:lnTo>
                  <a:lnTo>
                    <a:pt x="3949" y="1150"/>
                  </a:lnTo>
                  <a:lnTo>
                    <a:pt x="4114" y="1060"/>
                  </a:lnTo>
                  <a:lnTo>
                    <a:pt x="4220" y="1004"/>
                  </a:lnTo>
                  <a:lnTo>
                    <a:pt x="4326" y="950"/>
                  </a:lnTo>
                  <a:lnTo>
                    <a:pt x="4430" y="896"/>
                  </a:lnTo>
                  <a:lnTo>
                    <a:pt x="4533" y="844"/>
                  </a:lnTo>
                  <a:lnTo>
                    <a:pt x="4636" y="794"/>
                  </a:lnTo>
                  <a:lnTo>
                    <a:pt x="4737" y="747"/>
                  </a:lnTo>
                  <a:lnTo>
                    <a:pt x="4838" y="700"/>
                  </a:lnTo>
                  <a:lnTo>
                    <a:pt x="4936" y="655"/>
                  </a:lnTo>
                  <a:lnTo>
                    <a:pt x="5034" y="611"/>
                  </a:lnTo>
                  <a:lnTo>
                    <a:pt x="5129" y="570"/>
                  </a:lnTo>
                  <a:lnTo>
                    <a:pt x="5223" y="529"/>
                  </a:lnTo>
                  <a:lnTo>
                    <a:pt x="5315" y="491"/>
                  </a:lnTo>
                  <a:lnTo>
                    <a:pt x="5405" y="453"/>
                  </a:lnTo>
                  <a:lnTo>
                    <a:pt x="5493" y="417"/>
                  </a:lnTo>
                  <a:lnTo>
                    <a:pt x="5578" y="383"/>
                  </a:lnTo>
                  <a:lnTo>
                    <a:pt x="5662" y="350"/>
                  </a:lnTo>
                  <a:lnTo>
                    <a:pt x="5821" y="290"/>
                  </a:lnTo>
                  <a:lnTo>
                    <a:pt x="5969" y="236"/>
                  </a:lnTo>
                  <a:lnTo>
                    <a:pt x="6106" y="187"/>
                  </a:lnTo>
                  <a:lnTo>
                    <a:pt x="6229" y="144"/>
                  </a:lnTo>
                  <a:lnTo>
                    <a:pt x="6339" y="106"/>
                  </a:lnTo>
                  <a:lnTo>
                    <a:pt x="6434" y="76"/>
                  </a:lnTo>
                  <a:lnTo>
                    <a:pt x="6514" y="51"/>
                  </a:lnTo>
                  <a:lnTo>
                    <a:pt x="6576" y="30"/>
                  </a:lnTo>
                  <a:lnTo>
                    <a:pt x="6566" y="0"/>
                  </a:lnTo>
                  <a:lnTo>
                    <a:pt x="6139" y="104"/>
                  </a:lnTo>
                  <a:lnTo>
                    <a:pt x="5727" y="215"/>
                  </a:lnTo>
                  <a:lnTo>
                    <a:pt x="5328" y="332"/>
                  </a:lnTo>
                  <a:lnTo>
                    <a:pt x="4944" y="456"/>
                  </a:lnTo>
                  <a:lnTo>
                    <a:pt x="4573" y="584"/>
                  </a:lnTo>
                  <a:lnTo>
                    <a:pt x="4216" y="717"/>
                  </a:lnTo>
                  <a:lnTo>
                    <a:pt x="3873" y="854"/>
                  </a:lnTo>
                  <a:lnTo>
                    <a:pt x="3543" y="995"/>
                  </a:lnTo>
                  <a:lnTo>
                    <a:pt x="3228" y="1140"/>
                  </a:lnTo>
                  <a:lnTo>
                    <a:pt x="2928" y="1286"/>
                  </a:lnTo>
                  <a:lnTo>
                    <a:pt x="2642" y="1436"/>
                  </a:lnTo>
                  <a:lnTo>
                    <a:pt x="2370" y="1587"/>
                  </a:lnTo>
                  <a:lnTo>
                    <a:pt x="2113" y="1739"/>
                  </a:lnTo>
                  <a:lnTo>
                    <a:pt x="1869" y="1892"/>
                  </a:lnTo>
                  <a:lnTo>
                    <a:pt x="1641" y="2045"/>
                  </a:lnTo>
                  <a:lnTo>
                    <a:pt x="1427" y="2197"/>
                  </a:lnTo>
                  <a:lnTo>
                    <a:pt x="1227" y="2348"/>
                  </a:lnTo>
                  <a:lnTo>
                    <a:pt x="1043" y="2499"/>
                  </a:lnTo>
                  <a:lnTo>
                    <a:pt x="873" y="2647"/>
                  </a:lnTo>
                  <a:lnTo>
                    <a:pt x="718" y="2793"/>
                  </a:lnTo>
                  <a:lnTo>
                    <a:pt x="578" y="2936"/>
                  </a:lnTo>
                  <a:lnTo>
                    <a:pt x="453" y="3075"/>
                  </a:lnTo>
                  <a:lnTo>
                    <a:pt x="343" y="3210"/>
                  </a:lnTo>
                  <a:lnTo>
                    <a:pt x="248" y="3340"/>
                  </a:lnTo>
                  <a:lnTo>
                    <a:pt x="168" y="3466"/>
                  </a:lnTo>
                  <a:lnTo>
                    <a:pt x="104" y="3586"/>
                  </a:lnTo>
                  <a:lnTo>
                    <a:pt x="55" y="3701"/>
                  </a:lnTo>
                  <a:lnTo>
                    <a:pt x="21" y="3808"/>
                  </a:lnTo>
                  <a:lnTo>
                    <a:pt x="2" y="3908"/>
                  </a:lnTo>
                  <a:lnTo>
                    <a:pt x="0" y="4001"/>
                  </a:lnTo>
                  <a:lnTo>
                    <a:pt x="12" y="4086"/>
                  </a:lnTo>
                  <a:lnTo>
                    <a:pt x="40" y="4162"/>
                  </a:lnTo>
                  <a:lnTo>
                    <a:pt x="81" y="4228"/>
                  </a:lnTo>
                  <a:lnTo>
                    <a:pt x="133" y="4288"/>
                  </a:lnTo>
                  <a:lnTo>
                    <a:pt x="196" y="4342"/>
                  </a:lnTo>
                  <a:lnTo>
                    <a:pt x="268" y="4391"/>
                  </a:lnTo>
                  <a:lnTo>
                    <a:pt x="352" y="4434"/>
                  </a:lnTo>
                  <a:lnTo>
                    <a:pt x="444" y="4471"/>
                  </a:lnTo>
                  <a:lnTo>
                    <a:pt x="546" y="4503"/>
                  </a:lnTo>
                  <a:lnTo>
                    <a:pt x="657" y="4529"/>
                  </a:lnTo>
                  <a:lnTo>
                    <a:pt x="777" y="4550"/>
                  </a:lnTo>
                  <a:lnTo>
                    <a:pt x="903" y="4566"/>
                  </a:lnTo>
                  <a:lnTo>
                    <a:pt x="1039" y="4576"/>
                  </a:lnTo>
                  <a:lnTo>
                    <a:pt x="1182" y="4580"/>
                  </a:lnTo>
                  <a:lnTo>
                    <a:pt x="1331" y="4579"/>
                  </a:lnTo>
                  <a:lnTo>
                    <a:pt x="1489" y="4572"/>
                  </a:lnTo>
                  <a:lnTo>
                    <a:pt x="1651" y="4561"/>
                  </a:lnTo>
                  <a:lnTo>
                    <a:pt x="1821" y="4544"/>
                  </a:lnTo>
                  <a:lnTo>
                    <a:pt x="1994" y="4523"/>
                  </a:lnTo>
                  <a:lnTo>
                    <a:pt x="2174" y="4495"/>
                  </a:lnTo>
                  <a:lnTo>
                    <a:pt x="2359" y="4464"/>
                  </a:lnTo>
                  <a:lnTo>
                    <a:pt x="2548" y="4426"/>
                  </a:lnTo>
                  <a:lnTo>
                    <a:pt x="2740" y="4384"/>
                  </a:lnTo>
                  <a:lnTo>
                    <a:pt x="2936" y="4337"/>
                  </a:lnTo>
                  <a:lnTo>
                    <a:pt x="3137" y="4284"/>
                  </a:lnTo>
                  <a:lnTo>
                    <a:pt x="3339" y="4228"/>
                  </a:lnTo>
                  <a:lnTo>
                    <a:pt x="3544" y="4165"/>
                  </a:lnTo>
                  <a:lnTo>
                    <a:pt x="3753" y="4099"/>
                  </a:lnTo>
                  <a:lnTo>
                    <a:pt x="3962" y="4027"/>
                  </a:lnTo>
                  <a:lnTo>
                    <a:pt x="4173" y="3951"/>
                  </a:lnTo>
                  <a:lnTo>
                    <a:pt x="4385" y="3871"/>
                  </a:lnTo>
                  <a:lnTo>
                    <a:pt x="4598" y="3785"/>
                  </a:lnTo>
                  <a:lnTo>
                    <a:pt x="4810" y="3694"/>
                  </a:lnTo>
                  <a:lnTo>
                    <a:pt x="5023" y="3600"/>
                  </a:lnTo>
                  <a:lnTo>
                    <a:pt x="5192" y="3522"/>
                  </a:lnTo>
                  <a:lnTo>
                    <a:pt x="5356" y="3445"/>
                  </a:lnTo>
                  <a:lnTo>
                    <a:pt x="5515" y="3367"/>
                  </a:lnTo>
                  <a:lnTo>
                    <a:pt x="5669" y="3293"/>
                  </a:lnTo>
                  <a:lnTo>
                    <a:pt x="5817" y="3218"/>
                  </a:lnTo>
                  <a:lnTo>
                    <a:pt x="5961" y="3144"/>
                  </a:lnTo>
                  <a:lnTo>
                    <a:pt x="6099" y="3073"/>
                  </a:lnTo>
                  <a:lnTo>
                    <a:pt x="6232" y="3001"/>
                  </a:lnTo>
                  <a:lnTo>
                    <a:pt x="6360" y="2931"/>
                  </a:lnTo>
                  <a:lnTo>
                    <a:pt x="6483" y="2863"/>
                  </a:lnTo>
                  <a:lnTo>
                    <a:pt x="6601" y="2796"/>
                  </a:lnTo>
                  <a:lnTo>
                    <a:pt x="6713" y="2732"/>
                  </a:lnTo>
                  <a:lnTo>
                    <a:pt x="6819" y="2668"/>
                  </a:lnTo>
                  <a:lnTo>
                    <a:pt x="6920" y="2606"/>
                  </a:lnTo>
                  <a:lnTo>
                    <a:pt x="7016" y="2546"/>
                  </a:lnTo>
                  <a:lnTo>
                    <a:pt x="7107" y="2488"/>
                  </a:lnTo>
                  <a:lnTo>
                    <a:pt x="7122" y="2479"/>
                  </a:lnTo>
                  <a:lnTo>
                    <a:pt x="7136" y="2470"/>
                  </a:lnTo>
                  <a:lnTo>
                    <a:pt x="7151" y="2463"/>
                  </a:lnTo>
                  <a:lnTo>
                    <a:pt x="7165" y="2456"/>
                  </a:lnTo>
                  <a:lnTo>
                    <a:pt x="7180" y="2452"/>
                  </a:lnTo>
                  <a:lnTo>
                    <a:pt x="7194" y="2448"/>
                  </a:lnTo>
                  <a:lnTo>
                    <a:pt x="7209" y="2447"/>
                  </a:lnTo>
                  <a:lnTo>
                    <a:pt x="7224" y="2447"/>
                  </a:lnTo>
                  <a:lnTo>
                    <a:pt x="7237" y="2450"/>
                  </a:lnTo>
                  <a:lnTo>
                    <a:pt x="7252" y="2455"/>
                  </a:lnTo>
                  <a:lnTo>
                    <a:pt x="7267" y="2463"/>
                  </a:lnTo>
                  <a:lnTo>
                    <a:pt x="7281" y="2473"/>
                  </a:lnTo>
                  <a:lnTo>
                    <a:pt x="7295" y="2486"/>
                  </a:lnTo>
                  <a:lnTo>
                    <a:pt x="7310" y="2503"/>
                  </a:lnTo>
                  <a:lnTo>
                    <a:pt x="7324" y="2522"/>
                  </a:lnTo>
                  <a:lnTo>
                    <a:pt x="7338" y="2545"/>
                  </a:lnTo>
                  <a:lnTo>
                    <a:pt x="7360" y="2584"/>
                  </a:lnTo>
                  <a:lnTo>
                    <a:pt x="7383" y="2628"/>
                  </a:lnTo>
                  <a:lnTo>
                    <a:pt x="7408" y="2678"/>
                  </a:lnTo>
                  <a:lnTo>
                    <a:pt x="7434" y="2733"/>
                  </a:lnTo>
                  <a:lnTo>
                    <a:pt x="7489" y="2847"/>
                  </a:lnTo>
                  <a:lnTo>
                    <a:pt x="7541" y="2963"/>
                  </a:lnTo>
                  <a:lnTo>
                    <a:pt x="7588" y="3069"/>
                  </a:lnTo>
                  <a:lnTo>
                    <a:pt x="7628" y="3159"/>
                  </a:lnTo>
                  <a:lnTo>
                    <a:pt x="7655" y="3222"/>
                  </a:lnTo>
                  <a:lnTo>
                    <a:pt x="7666" y="3248"/>
                  </a:lnTo>
                  <a:lnTo>
                    <a:pt x="7682" y="3293"/>
                  </a:lnTo>
                  <a:lnTo>
                    <a:pt x="7693" y="3338"/>
                  </a:lnTo>
                  <a:lnTo>
                    <a:pt x="7698" y="3388"/>
                  </a:lnTo>
                  <a:lnTo>
                    <a:pt x="7697" y="3440"/>
                  </a:lnTo>
                  <a:lnTo>
                    <a:pt x="7690" y="3494"/>
                  </a:lnTo>
                  <a:lnTo>
                    <a:pt x="7678" y="3551"/>
                  </a:lnTo>
                  <a:lnTo>
                    <a:pt x="7660" y="3610"/>
                  </a:lnTo>
                  <a:lnTo>
                    <a:pt x="7636" y="3672"/>
                  </a:lnTo>
                  <a:lnTo>
                    <a:pt x="7606" y="3736"/>
                  </a:lnTo>
                  <a:lnTo>
                    <a:pt x="7571" y="3802"/>
                  </a:lnTo>
                  <a:lnTo>
                    <a:pt x="7531" y="3868"/>
                  </a:lnTo>
                  <a:lnTo>
                    <a:pt x="7485" y="3938"/>
                  </a:lnTo>
                  <a:lnTo>
                    <a:pt x="7433" y="4009"/>
                  </a:lnTo>
                  <a:lnTo>
                    <a:pt x="7375" y="4082"/>
                  </a:lnTo>
                  <a:lnTo>
                    <a:pt x="7312" y="4154"/>
                  </a:lnTo>
                  <a:lnTo>
                    <a:pt x="7243" y="4229"/>
                  </a:lnTo>
                  <a:lnTo>
                    <a:pt x="7168" y="4305"/>
                  </a:lnTo>
                  <a:lnTo>
                    <a:pt x="7088" y="4382"/>
                  </a:lnTo>
                  <a:lnTo>
                    <a:pt x="7002" y="4460"/>
                  </a:lnTo>
                  <a:lnTo>
                    <a:pt x="6910" y="4538"/>
                  </a:lnTo>
                  <a:lnTo>
                    <a:pt x="6813" y="4618"/>
                  </a:lnTo>
                  <a:lnTo>
                    <a:pt x="6710" y="4697"/>
                  </a:lnTo>
                  <a:lnTo>
                    <a:pt x="6601" y="4778"/>
                  </a:lnTo>
                  <a:lnTo>
                    <a:pt x="6486" y="4857"/>
                  </a:lnTo>
                  <a:lnTo>
                    <a:pt x="6366" y="4937"/>
                  </a:lnTo>
                  <a:lnTo>
                    <a:pt x="6242" y="5018"/>
                  </a:lnTo>
                  <a:lnTo>
                    <a:pt x="6110" y="5097"/>
                  </a:lnTo>
                  <a:lnTo>
                    <a:pt x="5973" y="5178"/>
                  </a:lnTo>
                  <a:lnTo>
                    <a:pt x="5831" y="5257"/>
                  </a:lnTo>
                  <a:lnTo>
                    <a:pt x="5682" y="5335"/>
                  </a:lnTo>
                  <a:lnTo>
                    <a:pt x="5530" y="5413"/>
                  </a:lnTo>
                  <a:lnTo>
                    <a:pt x="5370" y="5491"/>
                  </a:lnTo>
                  <a:lnTo>
                    <a:pt x="5219" y="5561"/>
                  </a:lnTo>
                  <a:lnTo>
                    <a:pt x="5070" y="5627"/>
                  </a:lnTo>
                  <a:lnTo>
                    <a:pt x="4920" y="5691"/>
                  </a:lnTo>
                  <a:lnTo>
                    <a:pt x="4771" y="5752"/>
                  </a:lnTo>
                  <a:lnTo>
                    <a:pt x="4621" y="5810"/>
                  </a:lnTo>
                  <a:lnTo>
                    <a:pt x="4473" y="5866"/>
                  </a:lnTo>
                  <a:lnTo>
                    <a:pt x="4326" y="5918"/>
                  </a:lnTo>
                  <a:lnTo>
                    <a:pt x="4180" y="5967"/>
                  </a:lnTo>
                  <a:lnTo>
                    <a:pt x="4035" y="6013"/>
                  </a:lnTo>
                  <a:lnTo>
                    <a:pt x="3891" y="6057"/>
                  </a:lnTo>
                  <a:lnTo>
                    <a:pt x="3748" y="6098"/>
                  </a:lnTo>
                  <a:lnTo>
                    <a:pt x="3608" y="6135"/>
                  </a:lnTo>
                  <a:lnTo>
                    <a:pt x="3468" y="6171"/>
                  </a:lnTo>
                  <a:lnTo>
                    <a:pt x="3331" y="6202"/>
                  </a:lnTo>
                  <a:lnTo>
                    <a:pt x="3198" y="6232"/>
                  </a:lnTo>
                  <a:lnTo>
                    <a:pt x="3065" y="6257"/>
                  </a:lnTo>
                  <a:lnTo>
                    <a:pt x="2936" y="6281"/>
                  </a:lnTo>
                  <a:lnTo>
                    <a:pt x="2809" y="6300"/>
                  </a:lnTo>
                  <a:lnTo>
                    <a:pt x="2685" y="6317"/>
                  </a:lnTo>
                  <a:lnTo>
                    <a:pt x="2565" y="6330"/>
                  </a:lnTo>
                  <a:lnTo>
                    <a:pt x="2447" y="6342"/>
                  </a:lnTo>
                  <a:lnTo>
                    <a:pt x="2333" y="6350"/>
                  </a:lnTo>
                  <a:lnTo>
                    <a:pt x="2223" y="6354"/>
                  </a:lnTo>
                  <a:lnTo>
                    <a:pt x="2116" y="6355"/>
                  </a:lnTo>
                  <a:lnTo>
                    <a:pt x="2013" y="6354"/>
                  </a:lnTo>
                  <a:lnTo>
                    <a:pt x="1915" y="6350"/>
                  </a:lnTo>
                  <a:lnTo>
                    <a:pt x="1821" y="6343"/>
                  </a:lnTo>
                  <a:lnTo>
                    <a:pt x="1731" y="6332"/>
                  </a:lnTo>
                  <a:lnTo>
                    <a:pt x="1646" y="6318"/>
                  </a:lnTo>
                  <a:lnTo>
                    <a:pt x="1566" y="6301"/>
                  </a:lnTo>
                  <a:lnTo>
                    <a:pt x="1490" y="6282"/>
                  </a:lnTo>
                  <a:lnTo>
                    <a:pt x="1421" y="6258"/>
                  </a:lnTo>
                  <a:lnTo>
                    <a:pt x="1379" y="6242"/>
                  </a:lnTo>
                  <a:lnTo>
                    <a:pt x="1338" y="6225"/>
                  </a:lnTo>
                  <a:lnTo>
                    <a:pt x="1318" y="6216"/>
                  </a:lnTo>
                  <a:lnTo>
                    <a:pt x="1298" y="6206"/>
                  </a:lnTo>
                  <a:lnTo>
                    <a:pt x="1276" y="6194"/>
                  </a:lnTo>
                  <a:lnTo>
                    <a:pt x="1254" y="6183"/>
                  </a:lnTo>
                  <a:lnTo>
                    <a:pt x="1233" y="6169"/>
                  </a:lnTo>
                  <a:lnTo>
                    <a:pt x="1211" y="6155"/>
                  </a:lnTo>
                  <a:lnTo>
                    <a:pt x="1189" y="6139"/>
                  </a:lnTo>
                  <a:lnTo>
                    <a:pt x="1166" y="6122"/>
                  </a:lnTo>
                  <a:lnTo>
                    <a:pt x="1143" y="6103"/>
                  </a:lnTo>
                  <a:lnTo>
                    <a:pt x="1120" y="6082"/>
                  </a:lnTo>
                  <a:lnTo>
                    <a:pt x="1095" y="6060"/>
                  </a:lnTo>
                  <a:lnTo>
                    <a:pt x="1070" y="6035"/>
                  </a:lnTo>
                  <a:lnTo>
                    <a:pt x="1047" y="6012"/>
                  </a:lnTo>
                  <a:lnTo>
                    <a:pt x="1025" y="5984"/>
                  </a:lnTo>
                  <a:lnTo>
                    <a:pt x="1001" y="5953"/>
                  </a:lnTo>
                  <a:lnTo>
                    <a:pt x="976" y="5919"/>
                  </a:lnTo>
                  <a:lnTo>
                    <a:pt x="951" y="5884"/>
                  </a:lnTo>
                  <a:lnTo>
                    <a:pt x="926" y="5846"/>
                  </a:lnTo>
                  <a:lnTo>
                    <a:pt x="901" y="5808"/>
                  </a:lnTo>
                  <a:lnTo>
                    <a:pt x="876" y="5769"/>
                  </a:lnTo>
                  <a:lnTo>
                    <a:pt x="830" y="5695"/>
                  </a:lnTo>
                  <a:lnTo>
                    <a:pt x="789" y="5624"/>
                  </a:lnTo>
                  <a:lnTo>
                    <a:pt x="754" y="5564"/>
                  </a:lnTo>
                  <a:lnTo>
                    <a:pt x="729" y="5520"/>
                  </a:lnTo>
                  <a:lnTo>
                    <a:pt x="691" y="5539"/>
                  </a:lnTo>
                  <a:lnTo>
                    <a:pt x="726" y="5614"/>
                  </a:lnTo>
                  <a:lnTo>
                    <a:pt x="761" y="5685"/>
                  </a:lnTo>
                  <a:lnTo>
                    <a:pt x="796" y="5756"/>
                  </a:lnTo>
                  <a:lnTo>
                    <a:pt x="829" y="5823"/>
                  </a:lnTo>
                  <a:lnTo>
                    <a:pt x="863" y="5887"/>
                  </a:lnTo>
                  <a:lnTo>
                    <a:pt x="894" y="5948"/>
                  </a:lnTo>
                  <a:lnTo>
                    <a:pt x="925" y="6007"/>
                  </a:lnTo>
                  <a:lnTo>
                    <a:pt x="956" y="6062"/>
                  </a:lnTo>
                  <a:lnTo>
                    <a:pt x="984" y="6113"/>
                  </a:lnTo>
                  <a:lnTo>
                    <a:pt x="1011" y="6159"/>
                  </a:lnTo>
                  <a:lnTo>
                    <a:pt x="1037" y="6202"/>
                  </a:lnTo>
                  <a:lnTo>
                    <a:pt x="1061" y="6241"/>
                  </a:lnTo>
                  <a:lnTo>
                    <a:pt x="1082" y="6274"/>
                  </a:lnTo>
                  <a:lnTo>
                    <a:pt x="1103" y="6302"/>
                  </a:lnTo>
                  <a:lnTo>
                    <a:pt x="1120" y="6326"/>
                  </a:lnTo>
                  <a:lnTo>
                    <a:pt x="1136" y="6343"/>
                  </a:lnTo>
                  <a:lnTo>
                    <a:pt x="1193" y="6395"/>
                  </a:lnTo>
                  <a:lnTo>
                    <a:pt x="1259" y="6443"/>
                  </a:lnTo>
                  <a:lnTo>
                    <a:pt x="1334" y="6485"/>
                  </a:lnTo>
                  <a:lnTo>
                    <a:pt x="1418" y="6522"/>
                  </a:lnTo>
                  <a:lnTo>
                    <a:pt x="1508" y="6555"/>
                  </a:lnTo>
                  <a:lnTo>
                    <a:pt x="1608" y="6583"/>
                  </a:lnTo>
                  <a:lnTo>
                    <a:pt x="1713" y="6606"/>
                  </a:lnTo>
                  <a:lnTo>
                    <a:pt x="1826" y="6624"/>
                  </a:lnTo>
                  <a:lnTo>
                    <a:pt x="1945" y="6636"/>
                  </a:lnTo>
                  <a:lnTo>
                    <a:pt x="2071" y="6646"/>
                  </a:lnTo>
                  <a:lnTo>
                    <a:pt x="2203" y="6650"/>
                  </a:lnTo>
                  <a:lnTo>
                    <a:pt x="2341" y="6649"/>
                  </a:lnTo>
                  <a:lnTo>
                    <a:pt x="2483" y="6644"/>
                  </a:lnTo>
                  <a:lnTo>
                    <a:pt x="2632" y="6634"/>
                  </a:lnTo>
                  <a:lnTo>
                    <a:pt x="2783" y="6621"/>
                  </a:lnTo>
                  <a:lnTo>
                    <a:pt x="2941" y="6602"/>
                  </a:lnTo>
                  <a:lnTo>
                    <a:pt x="3100" y="6580"/>
                  </a:lnTo>
                  <a:lnTo>
                    <a:pt x="3266" y="6553"/>
                  </a:lnTo>
                  <a:lnTo>
                    <a:pt x="3433" y="6521"/>
                  </a:lnTo>
                  <a:lnTo>
                    <a:pt x="3604" y="6486"/>
                  </a:lnTo>
                  <a:lnTo>
                    <a:pt x="3778" y="6446"/>
                  </a:lnTo>
                  <a:lnTo>
                    <a:pt x="3953" y="6402"/>
                  </a:lnTo>
                  <a:lnTo>
                    <a:pt x="4132" y="6354"/>
                  </a:lnTo>
                  <a:lnTo>
                    <a:pt x="4311" y="6302"/>
                  </a:lnTo>
                  <a:lnTo>
                    <a:pt x="4492" y="6247"/>
                  </a:lnTo>
                  <a:lnTo>
                    <a:pt x="4675" y="6186"/>
                  </a:lnTo>
                  <a:lnTo>
                    <a:pt x="4858" y="6123"/>
                  </a:lnTo>
                  <a:lnTo>
                    <a:pt x="5041" y="6055"/>
                  </a:lnTo>
                  <a:lnTo>
                    <a:pt x="5225" y="5984"/>
                  </a:lnTo>
                  <a:lnTo>
                    <a:pt x="5408" y="5908"/>
                  </a:lnTo>
                  <a:lnTo>
                    <a:pt x="5592" y="5829"/>
                  </a:lnTo>
                  <a:lnTo>
                    <a:pt x="5774" y="5747"/>
                  </a:lnTo>
                  <a:lnTo>
                    <a:pt x="5951" y="5663"/>
                  </a:lnTo>
                  <a:lnTo>
                    <a:pt x="6125" y="5576"/>
                  </a:lnTo>
                  <a:lnTo>
                    <a:pt x="6298" y="5485"/>
                  </a:lnTo>
                  <a:lnTo>
                    <a:pt x="6469" y="5392"/>
                  </a:lnTo>
                  <a:lnTo>
                    <a:pt x="6638" y="5297"/>
                  </a:lnTo>
                  <a:lnTo>
                    <a:pt x="6804" y="5199"/>
                  </a:lnTo>
                  <a:lnTo>
                    <a:pt x="6967" y="5099"/>
                  </a:lnTo>
                  <a:lnTo>
                    <a:pt x="7126" y="4999"/>
                  </a:lnTo>
                  <a:lnTo>
                    <a:pt x="7281" y="4895"/>
                  </a:lnTo>
                  <a:lnTo>
                    <a:pt x="7432" y="4791"/>
                  </a:lnTo>
                  <a:lnTo>
                    <a:pt x="7579" y="4686"/>
                  </a:lnTo>
                  <a:lnTo>
                    <a:pt x="7721" y="4579"/>
                  </a:lnTo>
                  <a:lnTo>
                    <a:pt x="7858" y="4473"/>
                  </a:lnTo>
                  <a:lnTo>
                    <a:pt x="7989" y="4365"/>
                  </a:lnTo>
                  <a:lnTo>
                    <a:pt x="8114" y="4258"/>
                  </a:lnTo>
                  <a:lnTo>
                    <a:pt x="8233" y="4151"/>
                  </a:lnTo>
                  <a:lnTo>
                    <a:pt x="8346" y="4044"/>
                  </a:lnTo>
                  <a:lnTo>
                    <a:pt x="8451" y="3938"/>
                  </a:lnTo>
                  <a:lnTo>
                    <a:pt x="8550" y="3832"/>
                  </a:lnTo>
                  <a:lnTo>
                    <a:pt x="8640" y="3728"/>
                  </a:lnTo>
                  <a:lnTo>
                    <a:pt x="8723" y="3625"/>
                  </a:lnTo>
                  <a:lnTo>
                    <a:pt x="8798" y="3524"/>
                  </a:lnTo>
                  <a:lnTo>
                    <a:pt x="8864" y="3424"/>
                  </a:lnTo>
                  <a:lnTo>
                    <a:pt x="8920" y="3327"/>
                  </a:lnTo>
                  <a:lnTo>
                    <a:pt x="8968" y="3231"/>
                  </a:lnTo>
                  <a:lnTo>
                    <a:pt x="9006" y="3138"/>
                  </a:lnTo>
                  <a:lnTo>
                    <a:pt x="9035" y="3048"/>
                  </a:lnTo>
                  <a:lnTo>
                    <a:pt x="9051" y="2961"/>
                  </a:lnTo>
                  <a:lnTo>
                    <a:pt x="9058" y="2877"/>
                  </a:lnTo>
                  <a:lnTo>
                    <a:pt x="9055" y="2796"/>
                  </a:lnTo>
                  <a:lnTo>
                    <a:pt x="9039" y="2719"/>
                  </a:lnTo>
                  <a:lnTo>
                    <a:pt x="9012" y="26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5" name="Freeform 8"/>
            <p:cNvSpPr>
              <a:spLocks/>
            </p:cNvSpPr>
            <p:nvPr/>
          </p:nvSpPr>
          <p:spPr bwMode="auto">
            <a:xfrm>
              <a:off x="2326" y="2649"/>
              <a:ext cx="1108" cy="18"/>
            </a:xfrm>
            <a:custGeom>
              <a:avLst/>
              <a:gdLst>
                <a:gd name="T0" fmla="*/ 0 w 8860"/>
                <a:gd name="T1" fmla="*/ 0 h 151"/>
                <a:gd name="T2" fmla="*/ 0 w 8860"/>
                <a:gd name="T3" fmla="*/ 0 h 151"/>
                <a:gd name="T4" fmla="*/ 0 w 8860"/>
                <a:gd name="T5" fmla="*/ 0 h 151"/>
                <a:gd name="T6" fmla="*/ 0 w 8860"/>
                <a:gd name="T7" fmla="*/ 0 h 151"/>
                <a:gd name="T8" fmla="*/ 0 w 8860"/>
                <a:gd name="T9" fmla="*/ 0 h 151"/>
                <a:gd name="T10" fmla="*/ 0 w 8860"/>
                <a:gd name="T11" fmla="*/ 0 h 151"/>
                <a:gd name="T12" fmla="*/ 0 w 8860"/>
                <a:gd name="T13" fmla="*/ 0 h 151"/>
                <a:gd name="T14" fmla="*/ 0 w 8860"/>
                <a:gd name="T15" fmla="*/ 0 h 151"/>
                <a:gd name="T16" fmla="*/ 0 w 8860"/>
                <a:gd name="T17" fmla="*/ 0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60" h="151">
                  <a:moveTo>
                    <a:pt x="5034" y="0"/>
                  </a:moveTo>
                  <a:lnTo>
                    <a:pt x="8860" y="50"/>
                  </a:lnTo>
                  <a:lnTo>
                    <a:pt x="8860" y="101"/>
                  </a:lnTo>
                  <a:lnTo>
                    <a:pt x="5034" y="151"/>
                  </a:lnTo>
                  <a:lnTo>
                    <a:pt x="3826" y="151"/>
                  </a:lnTo>
                  <a:lnTo>
                    <a:pt x="0" y="101"/>
                  </a:lnTo>
                  <a:lnTo>
                    <a:pt x="0" y="50"/>
                  </a:lnTo>
                  <a:lnTo>
                    <a:pt x="3826" y="0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6" name="Freeform 9"/>
            <p:cNvSpPr>
              <a:spLocks/>
            </p:cNvSpPr>
            <p:nvPr/>
          </p:nvSpPr>
          <p:spPr bwMode="auto">
            <a:xfrm>
              <a:off x="2377" y="2079"/>
              <a:ext cx="153" cy="245"/>
            </a:xfrm>
            <a:custGeom>
              <a:avLst/>
              <a:gdLst>
                <a:gd name="T0" fmla="*/ 0 w 1225"/>
                <a:gd name="T1" fmla="*/ 0 h 1965"/>
                <a:gd name="T2" fmla="*/ 0 w 1225"/>
                <a:gd name="T3" fmla="*/ 0 h 1965"/>
                <a:gd name="T4" fmla="*/ 0 w 1225"/>
                <a:gd name="T5" fmla="*/ 0 h 1965"/>
                <a:gd name="T6" fmla="*/ 0 w 1225"/>
                <a:gd name="T7" fmla="*/ 0 h 1965"/>
                <a:gd name="T8" fmla="*/ 0 w 1225"/>
                <a:gd name="T9" fmla="*/ 0 h 1965"/>
                <a:gd name="T10" fmla="*/ 0 w 1225"/>
                <a:gd name="T11" fmla="*/ 0 h 1965"/>
                <a:gd name="T12" fmla="*/ 0 w 1225"/>
                <a:gd name="T13" fmla="*/ 0 h 1965"/>
                <a:gd name="T14" fmla="*/ 0 w 1225"/>
                <a:gd name="T15" fmla="*/ 0 h 1965"/>
                <a:gd name="T16" fmla="*/ 0 w 1225"/>
                <a:gd name="T17" fmla="*/ 0 h 1965"/>
                <a:gd name="T18" fmla="*/ 0 w 1225"/>
                <a:gd name="T19" fmla="*/ 0 h 1965"/>
                <a:gd name="T20" fmla="*/ 0 w 1225"/>
                <a:gd name="T21" fmla="*/ 0 h 1965"/>
                <a:gd name="T22" fmla="*/ 0 w 1225"/>
                <a:gd name="T23" fmla="*/ 0 h 1965"/>
                <a:gd name="T24" fmla="*/ 0 w 1225"/>
                <a:gd name="T25" fmla="*/ 0 h 1965"/>
                <a:gd name="T26" fmla="*/ 0 w 1225"/>
                <a:gd name="T27" fmla="*/ 0 h 1965"/>
                <a:gd name="T28" fmla="*/ 0 w 1225"/>
                <a:gd name="T29" fmla="*/ 0 h 1965"/>
                <a:gd name="T30" fmla="*/ 0 w 1225"/>
                <a:gd name="T31" fmla="*/ 0 h 1965"/>
                <a:gd name="T32" fmla="*/ 0 w 1225"/>
                <a:gd name="T33" fmla="*/ 0 h 1965"/>
                <a:gd name="T34" fmla="*/ 0 w 1225"/>
                <a:gd name="T35" fmla="*/ 0 h 1965"/>
                <a:gd name="T36" fmla="*/ 0 w 1225"/>
                <a:gd name="T37" fmla="*/ 0 h 1965"/>
                <a:gd name="T38" fmla="*/ 0 w 1225"/>
                <a:gd name="T39" fmla="*/ 0 h 1965"/>
                <a:gd name="T40" fmla="*/ 0 w 1225"/>
                <a:gd name="T41" fmla="*/ 0 h 1965"/>
                <a:gd name="T42" fmla="*/ 0 w 1225"/>
                <a:gd name="T43" fmla="*/ 0 h 1965"/>
                <a:gd name="T44" fmla="*/ 0 w 1225"/>
                <a:gd name="T45" fmla="*/ 0 h 1965"/>
                <a:gd name="T46" fmla="*/ 0 w 1225"/>
                <a:gd name="T47" fmla="*/ 0 h 1965"/>
                <a:gd name="T48" fmla="*/ 0 w 1225"/>
                <a:gd name="T49" fmla="*/ 0 h 1965"/>
                <a:gd name="T50" fmla="*/ 0 w 1225"/>
                <a:gd name="T51" fmla="*/ 0 h 1965"/>
                <a:gd name="T52" fmla="*/ 0 w 1225"/>
                <a:gd name="T53" fmla="*/ 0 h 1965"/>
                <a:gd name="T54" fmla="*/ 0 w 1225"/>
                <a:gd name="T55" fmla="*/ 0 h 1965"/>
                <a:gd name="T56" fmla="*/ 0 w 1225"/>
                <a:gd name="T57" fmla="*/ 0 h 1965"/>
                <a:gd name="T58" fmla="*/ 0 w 1225"/>
                <a:gd name="T59" fmla="*/ 0 h 1965"/>
                <a:gd name="T60" fmla="*/ 0 w 1225"/>
                <a:gd name="T61" fmla="*/ 0 h 1965"/>
                <a:gd name="T62" fmla="*/ 0 w 1225"/>
                <a:gd name="T63" fmla="*/ 0 h 1965"/>
                <a:gd name="T64" fmla="*/ 0 w 1225"/>
                <a:gd name="T65" fmla="*/ 0 h 1965"/>
                <a:gd name="T66" fmla="*/ 0 w 1225"/>
                <a:gd name="T67" fmla="*/ 0 h 1965"/>
                <a:gd name="T68" fmla="*/ 0 w 1225"/>
                <a:gd name="T69" fmla="*/ 0 h 1965"/>
                <a:gd name="T70" fmla="*/ 0 w 1225"/>
                <a:gd name="T71" fmla="*/ 0 h 1965"/>
                <a:gd name="T72" fmla="*/ 0 w 1225"/>
                <a:gd name="T73" fmla="*/ 0 h 1965"/>
                <a:gd name="T74" fmla="*/ 0 w 1225"/>
                <a:gd name="T75" fmla="*/ 0 h 1965"/>
                <a:gd name="T76" fmla="*/ 0 w 1225"/>
                <a:gd name="T77" fmla="*/ 0 h 1965"/>
                <a:gd name="T78" fmla="*/ 0 w 1225"/>
                <a:gd name="T79" fmla="*/ 0 h 1965"/>
                <a:gd name="T80" fmla="*/ 0 w 1225"/>
                <a:gd name="T81" fmla="*/ 0 h 1965"/>
                <a:gd name="T82" fmla="*/ 0 w 1225"/>
                <a:gd name="T83" fmla="*/ 0 h 1965"/>
                <a:gd name="T84" fmla="*/ 0 w 1225"/>
                <a:gd name="T85" fmla="*/ 0 h 1965"/>
                <a:gd name="T86" fmla="*/ 0 w 1225"/>
                <a:gd name="T87" fmla="*/ 0 h 1965"/>
                <a:gd name="T88" fmla="*/ 0 w 1225"/>
                <a:gd name="T89" fmla="*/ 0 h 1965"/>
                <a:gd name="T90" fmla="*/ 0 w 1225"/>
                <a:gd name="T91" fmla="*/ 0 h 1965"/>
                <a:gd name="T92" fmla="*/ 0 w 1225"/>
                <a:gd name="T93" fmla="*/ 0 h 1965"/>
                <a:gd name="T94" fmla="*/ 0 w 1225"/>
                <a:gd name="T95" fmla="*/ 0 h 1965"/>
                <a:gd name="T96" fmla="*/ 0 w 1225"/>
                <a:gd name="T97" fmla="*/ 0 h 1965"/>
                <a:gd name="T98" fmla="*/ 0 w 1225"/>
                <a:gd name="T99" fmla="*/ 0 h 1965"/>
                <a:gd name="T100" fmla="*/ 0 w 1225"/>
                <a:gd name="T101" fmla="*/ 0 h 1965"/>
                <a:gd name="T102" fmla="*/ 0 w 1225"/>
                <a:gd name="T103" fmla="*/ 0 h 1965"/>
                <a:gd name="T104" fmla="*/ 0 w 1225"/>
                <a:gd name="T105" fmla="*/ 0 h 1965"/>
                <a:gd name="T106" fmla="*/ 0 w 1225"/>
                <a:gd name="T107" fmla="*/ 0 h 1965"/>
                <a:gd name="T108" fmla="*/ 0 w 1225"/>
                <a:gd name="T109" fmla="*/ 0 h 1965"/>
                <a:gd name="T110" fmla="*/ 0 w 1225"/>
                <a:gd name="T111" fmla="*/ 0 h 1965"/>
                <a:gd name="T112" fmla="*/ 0 w 1225"/>
                <a:gd name="T113" fmla="*/ 0 h 1965"/>
                <a:gd name="T114" fmla="*/ 0 w 1225"/>
                <a:gd name="T115" fmla="*/ 0 h 196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1" y="1466"/>
                  </a:lnTo>
                  <a:lnTo>
                    <a:pt x="1217" y="1497"/>
                  </a:lnTo>
                  <a:lnTo>
                    <a:pt x="1211" y="1527"/>
                  </a:lnTo>
                  <a:lnTo>
                    <a:pt x="1204" y="1557"/>
                  </a:lnTo>
                  <a:lnTo>
                    <a:pt x="1195" y="1585"/>
                  </a:lnTo>
                  <a:lnTo>
                    <a:pt x="1185" y="1612"/>
                  </a:lnTo>
                  <a:lnTo>
                    <a:pt x="1173" y="1638"/>
                  </a:lnTo>
                  <a:lnTo>
                    <a:pt x="1159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3" y="1756"/>
                  </a:lnTo>
                  <a:lnTo>
                    <a:pt x="1074" y="1777"/>
                  </a:lnTo>
                  <a:lnTo>
                    <a:pt x="1054" y="1797"/>
                  </a:lnTo>
                  <a:lnTo>
                    <a:pt x="1031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6" y="1905"/>
                  </a:lnTo>
                  <a:lnTo>
                    <a:pt x="847" y="1916"/>
                  </a:lnTo>
                  <a:lnTo>
                    <a:pt x="816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2" y="1965"/>
                  </a:lnTo>
                  <a:lnTo>
                    <a:pt x="545" y="1965"/>
                  </a:lnTo>
                  <a:lnTo>
                    <a:pt x="509" y="1965"/>
                  </a:lnTo>
                  <a:lnTo>
                    <a:pt x="474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7" y="1946"/>
                  </a:lnTo>
                  <a:lnTo>
                    <a:pt x="303" y="1938"/>
                  </a:lnTo>
                  <a:lnTo>
                    <a:pt x="271" y="1930"/>
                  </a:lnTo>
                  <a:lnTo>
                    <a:pt x="238" y="1922"/>
                  </a:lnTo>
                  <a:lnTo>
                    <a:pt x="206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70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3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14" y="1668"/>
                  </a:lnTo>
                  <a:lnTo>
                    <a:pt x="327" y="1673"/>
                  </a:lnTo>
                  <a:lnTo>
                    <a:pt x="339" y="1679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2" y="1707"/>
                  </a:lnTo>
                  <a:lnTo>
                    <a:pt x="476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7" y="1715"/>
                  </a:lnTo>
                  <a:lnTo>
                    <a:pt x="583" y="1714"/>
                  </a:lnTo>
                  <a:lnTo>
                    <a:pt x="597" y="1713"/>
                  </a:lnTo>
                  <a:lnTo>
                    <a:pt x="613" y="1711"/>
                  </a:lnTo>
                  <a:lnTo>
                    <a:pt x="628" y="1707"/>
                  </a:lnTo>
                  <a:lnTo>
                    <a:pt x="643" y="1703"/>
                  </a:lnTo>
                  <a:lnTo>
                    <a:pt x="656" y="1698"/>
                  </a:lnTo>
                  <a:lnTo>
                    <a:pt x="671" y="1694"/>
                  </a:lnTo>
                  <a:lnTo>
                    <a:pt x="685" y="1688"/>
                  </a:lnTo>
                  <a:lnTo>
                    <a:pt x="697" y="1681"/>
                  </a:lnTo>
                  <a:lnTo>
                    <a:pt x="711" y="1675"/>
                  </a:lnTo>
                  <a:lnTo>
                    <a:pt x="723" y="1667"/>
                  </a:lnTo>
                  <a:lnTo>
                    <a:pt x="734" y="1660"/>
                  </a:lnTo>
                  <a:lnTo>
                    <a:pt x="746" y="1651"/>
                  </a:lnTo>
                  <a:lnTo>
                    <a:pt x="757" y="1642"/>
                  </a:lnTo>
                  <a:lnTo>
                    <a:pt x="768" y="1633"/>
                  </a:lnTo>
                  <a:lnTo>
                    <a:pt x="779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6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7" y="1559"/>
                  </a:lnTo>
                  <a:lnTo>
                    <a:pt x="833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1" y="1500"/>
                  </a:lnTo>
                  <a:lnTo>
                    <a:pt x="853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0" y="1389"/>
                  </a:lnTo>
                  <a:lnTo>
                    <a:pt x="845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6" y="1188"/>
                  </a:lnTo>
                  <a:lnTo>
                    <a:pt x="662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1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7" y="1059"/>
                  </a:lnTo>
                  <a:lnTo>
                    <a:pt x="416" y="1042"/>
                  </a:lnTo>
                  <a:lnTo>
                    <a:pt x="376" y="1021"/>
                  </a:lnTo>
                  <a:lnTo>
                    <a:pt x="335" y="998"/>
                  </a:lnTo>
                  <a:lnTo>
                    <a:pt x="296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4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8" y="865"/>
                  </a:lnTo>
                  <a:lnTo>
                    <a:pt x="142" y="849"/>
                  </a:lnTo>
                  <a:lnTo>
                    <a:pt x="127" y="834"/>
                  </a:lnTo>
                  <a:lnTo>
                    <a:pt x="114" y="818"/>
                  </a:lnTo>
                  <a:lnTo>
                    <a:pt x="100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5" y="746"/>
                  </a:lnTo>
                  <a:lnTo>
                    <a:pt x="55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8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6" y="551"/>
                  </a:lnTo>
                  <a:lnTo>
                    <a:pt x="5" y="525"/>
                  </a:lnTo>
                  <a:lnTo>
                    <a:pt x="4" y="500"/>
                  </a:lnTo>
                  <a:lnTo>
                    <a:pt x="5" y="473"/>
                  </a:lnTo>
                  <a:lnTo>
                    <a:pt x="7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3" y="372"/>
                  </a:lnTo>
                  <a:lnTo>
                    <a:pt x="31" y="348"/>
                  </a:lnTo>
                  <a:lnTo>
                    <a:pt x="40" y="325"/>
                  </a:lnTo>
                  <a:lnTo>
                    <a:pt x="52" y="301"/>
                  </a:lnTo>
                  <a:lnTo>
                    <a:pt x="64" y="278"/>
                  </a:lnTo>
                  <a:lnTo>
                    <a:pt x="78" y="257"/>
                  </a:lnTo>
                  <a:lnTo>
                    <a:pt x="91" y="235"/>
                  </a:lnTo>
                  <a:lnTo>
                    <a:pt x="107" y="215"/>
                  </a:lnTo>
                  <a:lnTo>
                    <a:pt x="124" y="195"/>
                  </a:lnTo>
                  <a:lnTo>
                    <a:pt x="141" y="177"/>
                  </a:lnTo>
                  <a:lnTo>
                    <a:pt x="159" y="159"/>
                  </a:lnTo>
                  <a:lnTo>
                    <a:pt x="180" y="142"/>
                  </a:lnTo>
                  <a:lnTo>
                    <a:pt x="199" y="125"/>
                  </a:lnTo>
                  <a:lnTo>
                    <a:pt x="220" y="110"/>
                  </a:lnTo>
                  <a:lnTo>
                    <a:pt x="243" y="96"/>
                  </a:lnTo>
                  <a:lnTo>
                    <a:pt x="266" y="82"/>
                  </a:lnTo>
                  <a:lnTo>
                    <a:pt x="289" y="70"/>
                  </a:lnTo>
                  <a:lnTo>
                    <a:pt x="314" y="58"/>
                  </a:lnTo>
                  <a:lnTo>
                    <a:pt x="339" y="48"/>
                  </a:lnTo>
                  <a:lnTo>
                    <a:pt x="365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4" y="10"/>
                  </a:lnTo>
                  <a:lnTo>
                    <a:pt x="501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6" y="0"/>
                  </a:lnTo>
                  <a:lnTo>
                    <a:pt x="662" y="2"/>
                  </a:lnTo>
                  <a:lnTo>
                    <a:pt x="696" y="4"/>
                  </a:lnTo>
                  <a:lnTo>
                    <a:pt x="729" y="7"/>
                  </a:lnTo>
                  <a:lnTo>
                    <a:pt x="759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0" y="41"/>
                  </a:lnTo>
                  <a:lnTo>
                    <a:pt x="941" y="49"/>
                  </a:lnTo>
                  <a:lnTo>
                    <a:pt x="971" y="58"/>
                  </a:lnTo>
                  <a:lnTo>
                    <a:pt x="1003" y="66"/>
                  </a:lnTo>
                  <a:lnTo>
                    <a:pt x="1036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2" y="359"/>
                  </a:lnTo>
                  <a:lnTo>
                    <a:pt x="937" y="344"/>
                  </a:lnTo>
                  <a:lnTo>
                    <a:pt x="921" y="331"/>
                  </a:lnTo>
                  <a:lnTo>
                    <a:pt x="905" y="319"/>
                  </a:lnTo>
                  <a:lnTo>
                    <a:pt x="887" y="306"/>
                  </a:lnTo>
                  <a:lnTo>
                    <a:pt x="868" y="295"/>
                  </a:lnTo>
                  <a:lnTo>
                    <a:pt x="848" y="284"/>
                  </a:lnTo>
                  <a:lnTo>
                    <a:pt x="827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6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1" y="235"/>
                  </a:lnTo>
                  <a:lnTo>
                    <a:pt x="640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1" y="246"/>
                  </a:lnTo>
                  <a:lnTo>
                    <a:pt x="509" y="253"/>
                  </a:lnTo>
                  <a:lnTo>
                    <a:pt x="489" y="262"/>
                  </a:lnTo>
                  <a:lnTo>
                    <a:pt x="468" y="272"/>
                  </a:lnTo>
                  <a:lnTo>
                    <a:pt x="450" y="284"/>
                  </a:lnTo>
                  <a:lnTo>
                    <a:pt x="432" y="296"/>
                  </a:lnTo>
                  <a:lnTo>
                    <a:pt x="416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6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5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49" y="439"/>
                  </a:lnTo>
                  <a:lnTo>
                    <a:pt x="348" y="449"/>
                  </a:lnTo>
                  <a:lnTo>
                    <a:pt x="348" y="460"/>
                  </a:lnTo>
                  <a:lnTo>
                    <a:pt x="348" y="471"/>
                  </a:lnTo>
                  <a:lnTo>
                    <a:pt x="349" y="482"/>
                  </a:lnTo>
                  <a:lnTo>
                    <a:pt x="352" y="494"/>
                  </a:lnTo>
                  <a:lnTo>
                    <a:pt x="354" y="504"/>
                  </a:lnTo>
                  <a:lnTo>
                    <a:pt x="357" y="515"/>
                  </a:lnTo>
                  <a:lnTo>
                    <a:pt x="362" y="525"/>
                  </a:lnTo>
                  <a:lnTo>
                    <a:pt x="368" y="535"/>
                  </a:lnTo>
                  <a:lnTo>
                    <a:pt x="373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7" y="601"/>
                  </a:lnTo>
                  <a:lnTo>
                    <a:pt x="436" y="617"/>
                  </a:lnTo>
                  <a:lnTo>
                    <a:pt x="456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8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29" y="736"/>
                  </a:lnTo>
                  <a:lnTo>
                    <a:pt x="656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9" y="794"/>
                  </a:lnTo>
                  <a:lnTo>
                    <a:pt x="766" y="809"/>
                  </a:lnTo>
                  <a:lnTo>
                    <a:pt x="793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6" y="866"/>
                  </a:lnTo>
                  <a:lnTo>
                    <a:pt x="902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7" y="932"/>
                  </a:lnTo>
                  <a:lnTo>
                    <a:pt x="999" y="950"/>
                  </a:lnTo>
                  <a:lnTo>
                    <a:pt x="1022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4" y="1030"/>
                  </a:lnTo>
                  <a:lnTo>
                    <a:pt x="1104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2" y="1233"/>
                  </a:lnTo>
                  <a:lnTo>
                    <a:pt x="1210" y="1263"/>
                  </a:lnTo>
                  <a:lnTo>
                    <a:pt x="1217" y="1295"/>
                  </a:lnTo>
                  <a:lnTo>
                    <a:pt x="1220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7" name="Freeform 10"/>
            <p:cNvSpPr>
              <a:spLocks/>
            </p:cNvSpPr>
            <p:nvPr/>
          </p:nvSpPr>
          <p:spPr bwMode="auto">
            <a:xfrm>
              <a:off x="2540" y="2084"/>
              <a:ext cx="329" cy="235"/>
            </a:xfrm>
            <a:custGeom>
              <a:avLst/>
              <a:gdLst>
                <a:gd name="T0" fmla="*/ 0 w 2634"/>
                <a:gd name="T1" fmla="*/ 0 h 1882"/>
                <a:gd name="T2" fmla="*/ 0 w 2634"/>
                <a:gd name="T3" fmla="*/ 0 h 1882"/>
                <a:gd name="T4" fmla="*/ 0 w 2634"/>
                <a:gd name="T5" fmla="*/ 0 h 1882"/>
                <a:gd name="T6" fmla="*/ 0 w 2634"/>
                <a:gd name="T7" fmla="*/ 0 h 1882"/>
                <a:gd name="T8" fmla="*/ 0 w 2634"/>
                <a:gd name="T9" fmla="*/ 0 h 1882"/>
                <a:gd name="T10" fmla="*/ 0 w 2634"/>
                <a:gd name="T11" fmla="*/ 0 h 1882"/>
                <a:gd name="T12" fmla="*/ 0 w 2634"/>
                <a:gd name="T13" fmla="*/ 0 h 1882"/>
                <a:gd name="T14" fmla="*/ 0 w 2634"/>
                <a:gd name="T15" fmla="*/ 0 h 1882"/>
                <a:gd name="T16" fmla="*/ 0 w 2634"/>
                <a:gd name="T17" fmla="*/ 0 h 1882"/>
                <a:gd name="T18" fmla="*/ 0 w 2634"/>
                <a:gd name="T19" fmla="*/ 0 h 1882"/>
                <a:gd name="T20" fmla="*/ 0 w 2634"/>
                <a:gd name="T21" fmla="*/ 0 h 1882"/>
                <a:gd name="T22" fmla="*/ 0 w 2634"/>
                <a:gd name="T23" fmla="*/ 0 h 1882"/>
                <a:gd name="T24" fmla="*/ 0 w 2634"/>
                <a:gd name="T25" fmla="*/ 0 h 1882"/>
                <a:gd name="T26" fmla="*/ 0 w 2634"/>
                <a:gd name="T27" fmla="*/ 0 h 1882"/>
                <a:gd name="T28" fmla="*/ 0 w 2634"/>
                <a:gd name="T29" fmla="*/ 0 h 1882"/>
                <a:gd name="T30" fmla="*/ 0 w 2634"/>
                <a:gd name="T31" fmla="*/ 0 h 1882"/>
                <a:gd name="T32" fmla="*/ 0 w 2634"/>
                <a:gd name="T33" fmla="*/ 0 h 1882"/>
                <a:gd name="T34" fmla="*/ 0 w 2634"/>
                <a:gd name="T35" fmla="*/ 0 h 1882"/>
                <a:gd name="T36" fmla="*/ 0 w 2634"/>
                <a:gd name="T37" fmla="*/ 0 h 1882"/>
                <a:gd name="T38" fmla="*/ 0 w 2634"/>
                <a:gd name="T39" fmla="*/ 0 h 1882"/>
                <a:gd name="T40" fmla="*/ 0 w 2634"/>
                <a:gd name="T41" fmla="*/ 0 h 1882"/>
                <a:gd name="T42" fmla="*/ 0 w 2634"/>
                <a:gd name="T43" fmla="*/ 0 h 18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634" h="1882">
                  <a:moveTo>
                    <a:pt x="2397" y="136"/>
                  </a:moveTo>
                  <a:lnTo>
                    <a:pt x="1983" y="1882"/>
                  </a:lnTo>
                  <a:lnTo>
                    <a:pt x="1638" y="1882"/>
                  </a:lnTo>
                  <a:lnTo>
                    <a:pt x="1311" y="647"/>
                  </a:lnTo>
                  <a:lnTo>
                    <a:pt x="934" y="1882"/>
                  </a:lnTo>
                  <a:lnTo>
                    <a:pt x="588" y="1882"/>
                  </a:lnTo>
                  <a:lnTo>
                    <a:pt x="239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37" y="0"/>
                  </a:lnTo>
                  <a:lnTo>
                    <a:pt x="837" y="32"/>
                  </a:lnTo>
                  <a:lnTo>
                    <a:pt x="638" y="136"/>
                  </a:lnTo>
                  <a:lnTo>
                    <a:pt x="795" y="1363"/>
                  </a:lnTo>
                  <a:lnTo>
                    <a:pt x="1191" y="0"/>
                  </a:lnTo>
                  <a:lnTo>
                    <a:pt x="1472" y="0"/>
                  </a:lnTo>
                  <a:lnTo>
                    <a:pt x="1831" y="1368"/>
                  </a:lnTo>
                  <a:lnTo>
                    <a:pt x="2052" y="136"/>
                  </a:lnTo>
                  <a:lnTo>
                    <a:pt x="1847" y="32"/>
                  </a:lnTo>
                  <a:lnTo>
                    <a:pt x="1847" y="0"/>
                  </a:lnTo>
                  <a:lnTo>
                    <a:pt x="2634" y="0"/>
                  </a:lnTo>
                  <a:lnTo>
                    <a:pt x="2634" y="32"/>
                  </a:lnTo>
                  <a:lnTo>
                    <a:pt x="2397" y="1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8" name="Freeform 11"/>
            <p:cNvSpPr>
              <a:spLocks/>
            </p:cNvSpPr>
            <p:nvPr/>
          </p:nvSpPr>
          <p:spPr bwMode="auto">
            <a:xfrm>
              <a:off x="2894" y="2084"/>
              <a:ext cx="104" cy="235"/>
            </a:xfrm>
            <a:custGeom>
              <a:avLst/>
              <a:gdLst>
                <a:gd name="T0" fmla="*/ 0 w 829"/>
                <a:gd name="T1" fmla="*/ 0 h 1882"/>
                <a:gd name="T2" fmla="*/ 0 w 829"/>
                <a:gd name="T3" fmla="*/ 0 h 1882"/>
                <a:gd name="T4" fmla="*/ 0 w 829"/>
                <a:gd name="T5" fmla="*/ 0 h 1882"/>
                <a:gd name="T6" fmla="*/ 0 w 829"/>
                <a:gd name="T7" fmla="*/ 0 h 1882"/>
                <a:gd name="T8" fmla="*/ 0 w 829"/>
                <a:gd name="T9" fmla="*/ 0 h 1882"/>
                <a:gd name="T10" fmla="*/ 0 w 829"/>
                <a:gd name="T11" fmla="*/ 0 h 1882"/>
                <a:gd name="T12" fmla="*/ 0 w 829"/>
                <a:gd name="T13" fmla="*/ 0 h 1882"/>
                <a:gd name="T14" fmla="*/ 0 w 829"/>
                <a:gd name="T15" fmla="*/ 0 h 1882"/>
                <a:gd name="T16" fmla="*/ 0 w 829"/>
                <a:gd name="T17" fmla="*/ 0 h 1882"/>
                <a:gd name="T18" fmla="*/ 0 w 829"/>
                <a:gd name="T19" fmla="*/ 0 h 1882"/>
                <a:gd name="T20" fmla="*/ 0 w 829"/>
                <a:gd name="T21" fmla="*/ 0 h 1882"/>
                <a:gd name="T22" fmla="*/ 0 w 829"/>
                <a:gd name="T23" fmla="*/ 0 h 1882"/>
                <a:gd name="T24" fmla="*/ 0 w 829"/>
                <a:gd name="T25" fmla="*/ 0 h 18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9" h="1882">
                  <a:moveTo>
                    <a:pt x="0" y="1882"/>
                  </a:moveTo>
                  <a:lnTo>
                    <a:pt x="0" y="1847"/>
                  </a:lnTo>
                  <a:lnTo>
                    <a:pt x="231" y="1746"/>
                  </a:lnTo>
                  <a:lnTo>
                    <a:pt x="231" y="136"/>
                  </a:lnTo>
                  <a:lnTo>
                    <a:pt x="0" y="32"/>
                  </a:lnTo>
                  <a:lnTo>
                    <a:pt x="0" y="0"/>
                  </a:lnTo>
                  <a:lnTo>
                    <a:pt x="829" y="0"/>
                  </a:lnTo>
                  <a:lnTo>
                    <a:pt x="829" y="32"/>
                  </a:lnTo>
                  <a:lnTo>
                    <a:pt x="598" y="136"/>
                  </a:lnTo>
                  <a:lnTo>
                    <a:pt x="598" y="1746"/>
                  </a:lnTo>
                  <a:lnTo>
                    <a:pt x="829" y="1847"/>
                  </a:lnTo>
                  <a:lnTo>
                    <a:pt x="829" y="1882"/>
                  </a:lnTo>
                  <a:lnTo>
                    <a:pt x="0" y="1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79" name="Freeform 12"/>
            <p:cNvSpPr>
              <a:spLocks/>
            </p:cNvSpPr>
            <p:nvPr/>
          </p:nvSpPr>
          <p:spPr bwMode="auto">
            <a:xfrm>
              <a:off x="3039" y="2079"/>
              <a:ext cx="153" cy="245"/>
            </a:xfrm>
            <a:custGeom>
              <a:avLst/>
              <a:gdLst>
                <a:gd name="T0" fmla="*/ 0 w 1224"/>
                <a:gd name="T1" fmla="*/ 0 h 1965"/>
                <a:gd name="T2" fmla="*/ 0 w 1224"/>
                <a:gd name="T3" fmla="*/ 0 h 1965"/>
                <a:gd name="T4" fmla="*/ 0 w 1224"/>
                <a:gd name="T5" fmla="*/ 0 h 1965"/>
                <a:gd name="T6" fmla="*/ 0 w 1224"/>
                <a:gd name="T7" fmla="*/ 0 h 1965"/>
                <a:gd name="T8" fmla="*/ 0 w 1224"/>
                <a:gd name="T9" fmla="*/ 0 h 1965"/>
                <a:gd name="T10" fmla="*/ 0 w 1224"/>
                <a:gd name="T11" fmla="*/ 0 h 1965"/>
                <a:gd name="T12" fmla="*/ 0 w 1224"/>
                <a:gd name="T13" fmla="*/ 0 h 1965"/>
                <a:gd name="T14" fmla="*/ 0 w 1224"/>
                <a:gd name="T15" fmla="*/ 0 h 1965"/>
                <a:gd name="T16" fmla="*/ 0 w 1224"/>
                <a:gd name="T17" fmla="*/ 0 h 1965"/>
                <a:gd name="T18" fmla="*/ 0 w 1224"/>
                <a:gd name="T19" fmla="*/ 0 h 1965"/>
                <a:gd name="T20" fmla="*/ 0 w 1224"/>
                <a:gd name="T21" fmla="*/ 0 h 1965"/>
                <a:gd name="T22" fmla="*/ 0 w 1224"/>
                <a:gd name="T23" fmla="*/ 0 h 1965"/>
                <a:gd name="T24" fmla="*/ 0 w 1224"/>
                <a:gd name="T25" fmla="*/ 0 h 1965"/>
                <a:gd name="T26" fmla="*/ 0 w 1224"/>
                <a:gd name="T27" fmla="*/ 0 h 1965"/>
                <a:gd name="T28" fmla="*/ 0 w 1224"/>
                <a:gd name="T29" fmla="*/ 0 h 1965"/>
                <a:gd name="T30" fmla="*/ 0 w 1224"/>
                <a:gd name="T31" fmla="*/ 0 h 1965"/>
                <a:gd name="T32" fmla="*/ 0 w 1224"/>
                <a:gd name="T33" fmla="*/ 0 h 1965"/>
                <a:gd name="T34" fmla="*/ 0 w 1224"/>
                <a:gd name="T35" fmla="*/ 0 h 1965"/>
                <a:gd name="T36" fmla="*/ 0 w 1224"/>
                <a:gd name="T37" fmla="*/ 0 h 1965"/>
                <a:gd name="T38" fmla="*/ 0 w 1224"/>
                <a:gd name="T39" fmla="*/ 0 h 1965"/>
                <a:gd name="T40" fmla="*/ 0 w 1224"/>
                <a:gd name="T41" fmla="*/ 0 h 1965"/>
                <a:gd name="T42" fmla="*/ 0 w 1224"/>
                <a:gd name="T43" fmla="*/ 0 h 1965"/>
                <a:gd name="T44" fmla="*/ 0 w 1224"/>
                <a:gd name="T45" fmla="*/ 0 h 1965"/>
                <a:gd name="T46" fmla="*/ 0 w 1224"/>
                <a:gd name="T47" fmla="*/ 0 h 1965"/>
                <a:gd name="T48" fmla="*/ 0 w 1224"/>
                <a:gd name="T49" fmla="*/ 0 h 1965"/>
                <a:gd name="T50" fmla="*/ 0 w 1224"/>
                <a:gd name="T51" fmla="*/ 0 h 1965"/>
                <a:gd name="T52" fmla="*/ 0 w 1224"/>
                <a:gd name="T53" fmla="*/ 0 h 1965"/>
                <a:gd name="T54" fmla="*/ 0 w 1224"/>
                <a:gd name="T55" fmla="*/ 0 h 1965"/>
                <a:gd name="T56" fmla="*/ 0 w 1224"/>
                <a:gd name="T57" fmla="*/ 0 h 1965"/>
                <a:gd name="T58" fmla="*/ 0 w 1224"/>
                <a:gd name="T59" fmla="*/ 0 h 1965"/>
                <a:gd name="T60" fmla="*/ 0 w 1224"/>
                <a:gd name="T61" fmla="*/ 0 h 1965"/>
                <a:gd name="T62" fmla="*/ 0 w 1224"/>
                <a:gd name="T63" fmla="*/ 0 h 1965"/>
                <a:gd name="T64" fmla="*/ 0 w 1224"/>
                <a:gd name="T65" fmla="*/ 0 h 1965"/>
                <a:gd name="T66" fmla="*/ 0 w 1224"/>
                <a:gd name="T67" fmla="*/ 0 h 1965"/>
                <a:gd name="T68" fmla="*/ 0 w 1224"/>
                <a:gd name="T69" fmla="*/ 0 h 1965"/>
                <a:gd name="T70" fmla="*/ 0 w 1224"/>
                <a:gd name="T71" fmla="*/ 0 h 1965"/>
                <a:gd name="T72" fmla="*/ 0 w 1224"/>
                <a:gd name="T73" fmla="*/ 0 h 1965"/>
                <a:gd name="T74" fmla="*/ 0 w 1224"/>
                <a:gd name="T75" fmla="*/ 0 h 1965"/>
                <a:gd name="T76" fmla="*/ 0 w 1224"/>
                <a:gd name="T77" fmla="*/ 0 h 1965"/>
                <a:gd name="T78" fmla="*/ 0 w 1224"/>
                <a:gd name="T79" fmla="*/ 0 h 1965"/>
                <a:gd name="T80" fmla="*/ 0 w 1224"/>
                <a:gd name="T81" fmla="*/ 0 h 1965"/>
                <a:gd name="T82" fmla="*/ 0 w 1224"/>
                <a:gd name="T83" fmla="*/ 0 h 1965"/>
                <a:gd name="T84" fmla="*/ 0 w 1224"/>
                <a:gd name="T85" fmla="*/ 0 h 1965"/>
                <a:gd name="T86" fmla="*/ 0 w 1224"/>
                <a:gd name="T87" fmla="*/ 0 h 1965"/>
                <a:gd name="T88" fmla="*/ 0 w 1224"/>
                <a:gd name="T89" fmla="*/ 0 h 1965"/>
                <a:gd name="T90" fmla="*/ 0 w 1224"/>
                <a:gd name="T91" fmla="*/ 0 h 1965"/>
                <a:gd name="T92" fmla="*/ 0 w 1224"/>
                <a:gd name="T93" fmla="*/ 0 h 1965"/>
                <a:gd name="T94" fmla="*/ 0 w 1224"/>
                <a:gd name="T95" fmla="*/ 0 h 1965"/>
                <a:gd name="T96" fmla="*/ 0 w 1224"/>
                <a:gd name="T97" fmla="*/ 0 h 1965"/>
                <a:gd name="T98" fmla="*/ 0 w 1224"/>
                <a:gd name="T99" fmla="*/ 0 h 1965"/>
                <a:gd name="T100" fmla="*/ 0 w 1224"/>
                <a:gd name="T101" fmla="*/ 0 h 1965"/>
                <a:gd name="T102" fmla="*/ 0 w 1224"/>
                <a:gd name="T103" fmla="*/ 0 h 1965"/>
                <a:gd name="T104" fmla="*/ 0 w 1224"/>
                <a:gd name="T105" fmla="*/ 0 h 1965"/>
                <a:gd name="T106" fmla="*/ 0 w 1224"/>
                <a:gd name="T107" fmla="*/ 0 h 1965"/>
                <a:gd name="T108" fmla="*/ 0 w 1224"/>
                <a:gd name="T109" fmla="*/ 0 h 1965"/>
                <a:gd name="T110" fmla="*/ 0 w 1224"/>
                <a:gd name="T111" fmla="*/ 0 h 1965"/>
                <a:gd name="T112" fmla="*/ 0 w 1224"/>
                <a:gd name="T113" fmla="*/ 0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4" h="1965">
                  <a:moveTo>
                    <a:pt x="1224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7" y="1497"/>
                  </a:lnTo>
                  <a:lnTo>
                    <a:pt x="1212" y="1527"/>
                  </a:lnTo>
                  <a:lnTo>
                    <a:pt x="1205" y="1557"/>
                  </a:lnTo>
                  <a:lnTo>
                    <a:pt x="1196" y="1585"/>
                  </a:lnTo>
                  <a:lnTo>
                    <a:pt x="1186" y="1612"/>
                  </a:lnTo>
                  <a:lnTo>
                    <a:pt x="1173" y="1638"/>
                  </a:lnTo>
                  <a:lnTo>
                    <a:pt x="1160" y="1664"/>
                  </a:lnTo>
                  <a:lnTo>
                    <a:pt x="1145" y="1688"/>
                  </a:lnTo>
                  <a:lnTo>
                    <a:pt x="1129" y="1712"/>
                  </a:lnTo>
                  <a:lnTo>
                    <a:pt x="1112" y="1735"/>
                  </a:lnTo>
                  <a:lnTo>
                    <a:pt x="1094" y="1756"/>
                  </a:lnTo>
                  <a:lnTo>
                    <a:pt x="1075" y="1777"/>
                  </a:lnTo>
                  <a:lnTo>
                    <a:pt x="1053" y="1797"/>
                  </a:lnTo>
                  <a:lnTo>
                    <a:pt x="1032" y="1815"/>
                  </a:lnTo>
                  <a:lnTo>
                    <a:pt x="1009" y="1832"/>
                  </a:lnTo>
                  <a:lnTo>
                    <a:pt x="984" y="1849"/>
                  </a:lnTo>
                  <a:lnTo>
                    <a:pt x="959" y="1865"/>
                  </a:lnTo>
                  <a:lnTo>
                    <a:pt x="933" y="1879"/>
                  </a:lnTo>
                  <a:lnTo>
                    <a:pt x="905" y="1892"/>
                  </a:lnTo>
                  <a:lnTo>
                    <a:pt x="877" y="1905"/>
                  </a:lnTo>
                  <a:lnTo>
                    <a:pt x="847" y="1916"/>
                  </a:lnTo>
                  <a:lnTo>
                    <a:pt x="817" y="1926"/>
                  </a:lnTo>
                  <a:lnTo>
                    <a:pt x="785" y="1935"/>
                  </a:lnTo>
                  <a:lnTo>
                    <a:pt x="753" y="1943"/>
                  </a:lnTo>
                  <a:lnTo>
                    <a:pt x="720" y="1950"/>
                  </a:lnTo>
                  <a:lnTo>
                    <a:pt x="686" y="1955"/>
                  </a:lnTo>
                  <a:lnTo>
                    <a:pt x="652" y="1959"/>
                  </a:lnTo>
                  <a:lnTo>
                    <a:pt x="617" y="1963"/>
                  </a:lnTo>
                  <a:lnTo>
                    <a:pt x="581" y="1965"/>
                  </a:lnTo>
                  <a:lnTo>
                    <a:pt x="545" y="1965"/>
                  </a:lnTo>
                  <a:lnTo>
                    <a:pt x="510" y="1965"/>
                  </a:lnTo>
                  <a:lnTo>
                    <a:pt x="475" y="1963"/>
                  </a:lnTo>
                  <a:lnTo>
                    <a:pt x="439" y="1960"/>
                  </a:lnTo>
                  <a:lnTo>
                    <a:pt x="404" y="1956"/>
                  </a:lnTo>
                  <a:lnTo>
                    <a:pt x="370" y="1951"/>
                  </a:lnTo>
                  <a:lnTo>
                    <a:pt x="338" y="1946"/>
                  </a:lnTo>
                  <a:lnTo>
                    <a:pt x="304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5" y="1913"/>
                  </a:lnTo>
                  <a:lnTo>
                    <a:pt x="172" y="1905"/>
                  </a:lnTo>
                  <a:lnTo>
                    <a:pt x="138" y="1896"/>
                  </a:lnTo>
                  <a:lnTo>
                    <a:pt x="104" y="1888"/>
                  </a:lnTo>
                  <a:lnTo>
                    <a:pt x="69" y="1880"/>
                  </a:lnTo>
                  <a:lnTo>
                    <a:pt x="35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4" y="1292"/>
                  </a:lnTo>
                  <a:lnTo>
                    <a:pt x="146" y="1558"/>
                  </a:lnTo>
                  <a:lnTo>
                    <a:pt x="163" y="1571"/>
                  </a:lnTo>
                  <a:lnTo>
                    <a:pt x="180" y="1584"/>
                  </a:lnTo>
                  <a:lnTo>
                    <a:pt x="198" y="1596"/>
                  </a:lnTo>
                  <a:lnTo>
                    <a:pt x="217" y="1610"/>
                  </a:lnTo>
                  <a:lnTo>
                    <a:pt x="258" y="1635"/>
                  </a:lnTo>
                  <a:lnTo>
                    <a:pt x="302" y="1661"/>
                  </a:lnTo>
                  <a:lnTo>
                    <a:pt x="326" y="1673"/>
                  </a:lnTo>
                  <a:lnTo>
                    <a:pt x="353" y="1685"/>
                  </a:lnTo>
                  <a:lnTo>
                    <a:pt x="381" y="1694"/>
                  </a:lnTo>
                  <a:lnTo>
                    <a:pt x="411" y="1701"/>
                  </a:lnTo>
                  <a:lnTo>
                    <a:pt x="443" y="1707"/>
                  </a:lnTo>
                  <a:lnTo>
                    <a:pt x="477" y="1712"/>
                  </a:lnTo>
                  <a:lnTo>
                    <a:pt x="513" y="1714"/>
                  </a:lnTo>
                  <a:lnTo>
                    <a:pt x="550" y="1717"/>
                  </a:lnTo>
                  <a:lnTo>
                    <a:pt x="566" y="1715"/>
                  </a:lnTo>
                  <a:lnTo>
                    <a:pt x="582" y="1714"/>
                  </a:lnTo>
                  <a:lnTo>
                    <a:pt x="598" y="1713"/>
                  </a:lnTo>
                  <a:lnTo>
                    <a:pt x="614" y="1711"/>
                  </a:lnTo>
                  <a:lnTo>
                    <a:pt x="629" y="1707"/>
                  </a:lnTo>
                  <a:lnTo>
                    <a:pt x="643" y="1703"/>
                  </a:lnTo>
                  <a:lnTo>
                    <a:pt x="657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8" y="1681"/>
                  </a:lnTo>
                  <a:lnTo>
                    <a:pt x="710" y="1675"/>
                  </a:lnTo>
                  <a:lnTo>
                    <a:pt x="723" y="1667"/>
                  </a:lnTo>
                  <a:lnTo>
                    <a:pt x="735" y="1660"/>
                  </a:lnTo>
                  <a:lnTo>
                    <a:pt x="746" y="1651"/>
                  </a:lnTo>
                  <a:lnTo>
                    <a:pt x="758" y="1642"/>
                  </a:lnTo>
                  <a:lnTo>
                    <a:pt x="768" y="1633"/>
                  </a:lnTo>
                  <a:lnTo>
                    <a:pt x="778" y="1624"/>
                  </a:lnTo>
                  <a:lnTo>
                    <a:pt x="788" y="1613"/>
                  </a:lnTo>
                  <a:lnTo>
                    <a:pt x="797" y="1603"/>
                  </a:lnTo>
                  <a:lnTo>
                    <a:pt x="805" y="1593"/>
                  </a:lnTo>
                  <a:lnTo>
                    <a:pt x="813" y="1582"/>
                  </a:lnTo>
                  <a:lnTo>
                    <a:pt x="821" y="1571"/>
                  </a:lnTo>
                  <a:lnTo>
                    <a:pt x="828" y="1559"/>
                  </a:lnTo>
                  <a:lnTo>
                    <a:pt x="834" y="1548"/>
                  </a:lnTo>
                  <a:lnTo>
                    <a:pt x="839" y="1535"/>
                  </a:lnTo>
                  <a:lnTo>
                    <a:pt x="844" y="1524"/>
                  </a:lnTo>
                  <a:lnTo>
                    <a:pt x="848" y="1511"/>
                  </a:lnTo>
                  <a:lnTo>
                    <a:pt x="852" y="1500"/>
                  </a:lnTo>
                  <a:lnTo>
                    <a:pt x="854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7" y="1451"/>
                  </a:lnTo>
                  <a:lnTo>
                    <a:pt x="856" y="1430"/>
                  </a:lnTo>
                  <a:lnTo>
                    <a:pt x="854" y="1409"/>
                  </a:lnTo>
                  <a:lnTo>
                    <a:pt x="851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1" y="1315"/>
                  </a:lnTo>
                  <a:lnTo>
                    <a:pt x="810" y="1299"/>
                  </a:lnTo>
                  <a:lnTo>
                    <a:pt x="798" y="1284"/>
                  </a:lnTo>
                  <a:lnTo>
                    <a:pt x="785" y="1268"/>
                  </a:lnTo>
                  <a:lnTo>
                    <a:pt x="772" y="1254"/>
                  </a:lnTo>
                  <a:lnTo>
                    <a:pt x="758" y="1239"/>
                  </a:lnTo>
                  <a:lnTo>
                    <a:pt x="744" y="1226"/>
                  </a:lnTo>
                  <a:lnTo>
                    <a:pt x="728" y="1212"/>
                  </a:lnTo>
                  <a:lnTo>
                    <a:pt x="712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6" y="1145"/>
                  </a:lnTo>
                  <a:lnTo>
                    <a:pt x="590" y="1126"/>
                  </a:lnTo>
                  <a:lnTo>
                    <a:pt x="552" y="1108"/>
                  </a:lnTo>
                  <a:lnTo>
                    <a:pt x="514" y="1092"/>
                  </a:lnTo>
                  <a:lnTo>
                    <a:pt x="479" y="1075"/>
                  </a:lnTo>
                  <a:lnTo>
                    <a:pt x="446" y="1059"/>
                  </a:lnTo>
                  <a:lnTo>
                    <a:pt x="417" y="1042"/>
                  </a:lnTo>
                  <a:lnTo>
                    <a:pt x="375" y="1021"/>
                  </a:lnTo>
                  <a:lnTo>
                    <a:pt x="335" y="998"/>
                  </a:lnTo>
                  <a:lnTo>
                    <a:pt x="297" y="974"/>
                  </a:lnTo>
                  <a:lnTo>
                    <a:pt x="259" y="949"/>
                  </a:lnTo>
                  <a:lnTo>
                    <a:pt x="241" y="936"/>
                  </a:lnTo>
                  <a:lnTo>
                    <a:pt x="223" y="923"/>
                  </a:lnTo>
                  <a:lnTo>
                    <a:pt x="206" y="910"/>
                  </a:lnTo>
                  <a:lnTo>
                    <a:pt x="190" y="895"/>
                  </a:lnTo>
                  <a:lnTo>
                    <a:pt x="173" y="880"/>
                  </a:lnTo>
                  <a:lnTo>
                    <a:pt x="157" y="865"/>
                  </a:lnTo>
                  <a:lnTo>
                    <a:pt x="143" y="849"/>
                  </a:lnTo>
                  <a:lnTo>
                    <a:pt x="128" y="834"/>
                  </a:lnTo>
                  <a:lnTo>
                    <a:pt x="114" y="818"/>
                  </a:lnTo>
                  <a:lnTo>
                    <a:pt x="101" y="801"/>
                  </a:lnTo>
                  <a:lnTo>
                    <a:pt x="88" y="784"/>
                  </a:lnTo>
                  <a:lnTo>
                    <a:pt x="77" y="766"/>
                  </a:lnTo>
                  <a:lnTo>
                    <a:pt x="66" y="746"/>
                  </a:lnTo>
                  <a:lnTo>
                    <a:pt x="56" y="727"/>
                  </a:lnTo>
                  <a:lnTo>
                    <a:pt x="46" y="708"/>
                  </a:lnTo>
                  <a:lnTo>
                    <a:pt x="37" y="687"/>
                  </a:lnTo>
                  <a:lnTo>
                    <a:pt x="30" y="666"/>
                  </a:lnTo>
                  <a:lnTo>
                    <a:pt x="23" y="644"/>
                  </a:lnTo>
                  <a:lnTo>
                    <a:pt x="17" y="622"/>
                  </a:lnTo>
                  <a:lnTo>
                    <a:pt x="13" y="599"/>
                  </a:lnTo>
                  <a:lnTo>
                    <a:pt x="9" y="575"/>
                  </a:lnTo>
                  <a:lnTo>
                    <a:pt x="7" y="551"/>
                  </a:lnTo>
                  <a:lnTo>
                    <a:pt x="6" y="525"/>
                  </a:lnTo>
                  <a:lnTo>
                    <a:pt x="5" y="500"/>
                  </a:lnTo>
                  <a:lnTo>
                    <a:pt x="6" y="473"/>
                  </a:lnTo>
                  <a:lnTo>
                    <a:pt x="8" y="447"/>
                  </a:lnTo>
                  <a:lnTo>
                    <a:pt x="11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1" y="325"/>
                  </a:lnTo>
                  <a:lnTo>
                    <a:pt x="52" y="301"/>
                  </a:lnTo>
                  <a:lnTo>
                    <a:pt x="65" y="278"/>
                  </a:lnTo>
                  <a:lnTo>
                    <a:pt x="78" y="257"/>
                  </a:lnTo>
                  <a:lnTo>
                    <a:pt x="92" y="235"/>
                  </a:lnTo>
                  <a:lnTo>
                    <a:pt x="108" y="215"/>
                  </a:lnTo>
                  <a:lnTo>
                    <a:pt x="123" y="195"/>
                  </a:lnTo>
                  <a:lnTo>
                    <a:pt x="142" y="177"/>
                  </a:lnTo>
                  <a:lnTo>
                    <a:pt x="160" y="159"/>
                  </a:lnTo>
                  <a:lnTo>
                    <a:pt x="179" y="142"/>
                  </a:lnTo>
                  <a:lnTo>
                    <a:pt x="199" y="125"/>
                  </a:lnTo>
                  <a:lnTo>
                    <a:pt x="221" y="110"/>
                  </a:lnTo>
                  <a:lnTo>
                    <a:pt x="242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4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2" y="29"/>
                  </a:lnTo>
                  <a:lnTo>
                    <a:pt x="419" y="21"/>
                  </a:lnTo>
                  <a:lnTo>
                    <a:pt x="446" y="15"/>
                  </a:lnTo>
                  <a:lnTo>
                    <a:pt x="475" y="10"/>
                  </a:lnTo>
                  <a:lnTo>
                    <a:pt x="502" y="5"/>
                  </a:lnTo>
                  <a:lnTo>
                    <a:pt x="530" y="3"/>
                  </a:lnTo>
                  <a:lnTo>
                    <a:pt x="558" y="0"/>
                  </a:lnTo>
                  <a:lnTo>
                    <a:pt x="587" y="0"/>
                  </a:lnTo>
                  <a:lnTo>
                    <a:pt x="625" y="0"/>
                  </a:lnTo>
                  <a:lnTo>
                    <a:pt x="661" y="2"/>
                  </a:lnTo>
                  <a:lnTo>
                    <a:pt x="697" y="4"/>
                  </a:lnTo>
                  <a:lnTo>
                    <a:pt x="729" y="7"/>
                  </a:lnTo>
                  <a:lnTo>
                    <a:pt x="760" y="11"/>
                  </a:lnTo>
                  <a:lnTo>
                    <a:pt x="791" y="15"/>
                  </a:lnTo>
                  <a:lnTo>
                    <a:pt x="821" y="21"/>
                  </a:lnTo>
                  <a:lnTo>
                    <a:pt x="851" y="27"/>
                  </a:lnTo>
                  <a:lnTo>
                    <a:pt x="881" y="33"/>
                  </a:lnTo>
                  <a:lnTo>
                    <a:pt x="911" y="41"/>
                  </a:lnTo>
                  <a:lnTo>
                    <a:pt x="941" y="49"/>
                  </a:lnTo>
                  <a:lnTo>
                    <a:pt x="972" y="58"/>
                  </a:lnTo>
                  <a:lnTo>
                    <a:pt x="1002" y="66"/>
                  </a:lnTo>
                  <a:lnTo>
                    <a:pt x="1035" y="76"/>
                  </a:lnTo>
                  <a:lnTo>
                    <a:pt x="1069" y="85"/>
                  </a:lnTo>
                  <a:lnTo>
                    <a:pt x="1104" y="97"/>
                  </a:lnTo>
                  <a:lnTo>
                    <a:pt x="1104" y="623"/>
                  </a:lnTo>
                  <a:lnTo>
                    <a:pt x="1070" y="623"/>
                  </a:lnTo>
                  <a:lnTo>
                    <a:pt x="951" y="359"/>
                  </a:lnTo>
                  <a:lnTo>
                    <a:pt x="938" y="344"/>
                  </a:lnTo>
                  <a:lnTo>
                    <a:pt x="922" y="331"/>
                  </a:lnTo>
                  <a:lnTo>
                    <a:pt x="905" y="319"/>
                  </a:lnTo>
                  <a:lnTo>
                    <a:pt x="888" y="306"/>
                  </a:lnTo>
                  <a:lnTo>
                    <a:pt x="869" y="295"/>
                  </a:lnTo>
                  <a:lnTo>
                    <a:pt x="848" y="284"/>
                  </a:lnTo>
                  <a:lnTo>
                    <a:pt x="828" y="274"/>
                  </a:lnTo>
                  <a:lnTo>
                    <a:pt x="805" y="263"/>
                  </a:lnTo>
                  <a:lnTo>
                    <a:pt x="781" y="254"/>
                  </a:lnTo>
                  <a:lnTo>
                    <a:pt x="757" y="248"/>
                  </a:lnTo>
                  <a:lnTo>
                    <a:pt x="729" y="242"/>
                  </a:lnTo>
                  <a:lnTo>
                    <a:pt x="701" y="237"/>
                  </a:lnTo>
                  <a:lnTo>
                    <a:pt x="672" y="235"/>
                  </a:lnTo>
                  <a:lnTo>
                    <a:pt x="641" y="235"/>
                  </a:lnTo>
                  <a:lnTo>
                    <a:pt x="608" y="236"/>
                  </a:lnTo>
                  <a:lnTo>
                    <a:pt x="574" y="238"/>
                  </a:lnTo>
                  <a:lnTo>
                    <a:pt x="552" y="242"/>
                  </a:lnTo>
                  <a:lnTo>
                    <a:pt x="530" y="246"/>
                  </a:lnTo>
                  <a:lnTo>
                    <a:pt x="510" y="253"/>
                  </a:lnTo>
                  <a:lnTo>
                    <a:pt x="489" y="262"/>
                  </a:lnTo>
                  <a:lnTo>
                    <a:pt x="469" y="272"/>
                  </a:lnTo>
                  <a:lnTo>
                    <a:pt x="451" y="284"/>
                  </a:lnTo>
                  <a:lnTo>
                    <a:pt x="433" y="296"/>
                  </a:lnTo>
                  <a:lnTo>
                    <a:pt x="417" y="310"/>
                  </a:lnTo>
                  <a:lnTo>
                    <a:pt x="402" y="326"/>
                  </a:lnTo>
                  <a:lnTo>
                    <a:pt x="388" y="342"/>
                  </a:lnTo>
                  <a:lnTo>
                    <a:pt x="377" y="360"/>
                  </a:lnTo>
                  <a:lnTo>
                    <a:pt x="367" y="378"/>
                  </a:lnTo>
                  <a:lnTo>
                    <a:pt x="362" y="388"/>
                  </a:lnTo>
                  <a:lnTo>
                    <a:pt x="359" y="398"/>
                  </a:lnTo>
                  <a:lnTo>
                    <a:pt x="356" y="409"/>
                  </a:lnTo>
                  <a:lnTo>
                    <a:pt x="353" y="418"/>
                  </a:lnTo>
                  <a:lnTo>
                    <a:pt x="351" y="429"/>
                  </a:lnTo>
                  <a:lnTo>
                    <a:pt x="350" y="439"/>
                  </a:lnTo>
                  <a:lnTo>
                    <a:pt x="349" y="449"/>
                  </a:lnTo>
                  <a:lnTo>
                    <a:pt x="349" y="460"/>
                  </a:lnTo>
                  <a:lnTo>
                    <a:pt x="349" y="471"/>
                  </a:lnTo>
                  <a:lnTo>
                    <a:pt x="350" y="482"/>
                  </a:lnTo>
                  <a:lnTo>
                    <a:pt x="352" y="494"/>
                  </a:lnTo>
                  <a:lnTo>
                    <a:pt x="355" y="504"/>
                  </a:lnTo>
                  <a:lnTo>
                    <a:pt x="358" y="515"/>
                  </a:lnTo>
                  <a:lnTo>
                    <a:pt x="362" y="525"/>
                  </a:lnTo>
                  <a:lnTo>
                    <a:pt x="367" y="535"/>
                  </a:lnTo>
                  <a:lnTo>
                    <a:pt x="374" y="546"/>
                  </a:lnTo>
                  <a:lnTo>
                    <a:pt x="386" y="565"/>
                  </a:lnTo>
                  <a:lnTo>
                    <a:pt x="401" y="583"/>
                  </a:lnTo>
                  <a:lnTo>
                    <a:pt x="418" y="601"/>
                  </a:lnTo>
                  <a:lnTo>
                    <a:pt x="436" y="617"/>
                  </a:lnTo>
                  <a:lnTo>
                    <a:pt x="455" y="633"/>
                  </a:lnTo>
                  <a:lnTo>
                    <a:pt x="476" y="649"/>
                  </a:lnTo>
                  <a:lnTo>
                    <a:pt x="497" y="662"/>
                  </a:lnTo>
                  <a:lnTo>
                    <a:pt x="519" y="676"/>
                  </a:lnTo>
                  <a:lnTo>
                    <a:pt x="541" y="690"/>
                  </a:lnTo>
                  <a:lnTo>
                    <a:pt x="562" y="701"/>
                  </a:lnTo>
                  <a:lnTo>
                    <a:pt x="583" y="712"/>
                  </a:lnTo>
                  <a:lnTo>
                    <a:pt x="603" y="722"/>
                  </a:lnTo>
                  <a:lnTo>
                    <a:pt x="630" y="736"/>
                  </a:lnTo>
                  <a:lnTo>
                    <a:pt x="657" y="751"/>
                  </a:lnTo>
                  <a:lnTo>
                    <a:pt x="684" y="766"/>
                  </a:lnTo>
                  <a:lnTo>
                    <a:pt x="711" y="780"/>
                  </a:lnTo>
                  <a:lnTo>
                    <a:pt x="738" y="794"/>
                  </a:lnTo>
                  <a:lnTo>
                    <a:pt x="767" y="809"/>
                  </a:lnTo>
                  <a:lnTo>
                    <a:pt x="794" y="822"/>
                  </a:lnTo>
                  <a:lnTo>
                    <a:pt x="822" y="837"/>
                  </a:lnTo>
                  <a:lnTo>
                    <a:pt x="849" y="851"/>
                  </a:lnTo>
                  <a:lnTo>
                    <a:pt x="877" y="866"/>
                  </a:lnTo>
                  <a:lnTo>
                    <a:pt x="903" y="881"/>
                  </a:lnTo>
                  <a:lnTo>
                    <a:pt x="928" y="898"/>
                  </a:lnTo>
                  <a:lnTo>
                    <a:pt x="952" y="915"/>
                  </a:lnTo>
                  <a:lnTo>
                    <a:pt x="976" y="932"/>
                  </a:lnTo>
                  <a:lnTo>
                    <a:pt x="1000" y="950"/>
                  </a:lnTo>
                  <a:lnTo>
                    <a:pt x="1023" y="968"/>
                  </a:lnTo>
                  <a:lnTo>
                    <a:pt x="1044" y="989"/>
                  </a:lnTo>
                  <a:lnTo>
                    <a:pt x="1065" y="1009"/>
                  </a:lnTo>
                  <a:lnTo>
                    <a:pt x="1085" y="1030"/>
                  </a:lnTo>
                  <a:lnTo>
                    <a:pt x="1103" y="1052"/>
                  </a:lnTo>
                  <a:lnTo>
                    <a:pt x="1121" y="1075"/>
                  </a:lnTo>
                  <a:lnTo>
                    <a:pt x="1138" y="1099"/>
                  </a:lnTo>
                  <a:lnTo>
                    <a:pt x="1153" y="1123"/>
                  </a:lnTo>
                  <a:lnTo>
                    <a:pt x="1168" y="1149"/>
                  </a:lnTo>
                  <a:lnTo>
                    <a:pt x="1181" y="1175"/>
                  </a:lnTo>
                  <a:lnTo>
                    <a:pt x="1193" y="1203"/>
                  </a:lnTo>
                  <a:lnTo>
                    <a:pt x="1203" y="1233"/>
                  </a:lnTo>
                  <a:lnTo>
                    <a:pt x="1211" y="1263"/>
                  </a:lnTo>
                  <a:lnTo>
                    <a:pt x="1216" y="1295"/>
                  </a:lnTo>
                  <a:lnTo>
                    <a:pt x="1221" y="1329"/>
                  </a:lnTo>
                  <a:lnTo>
                    <a:pt x="1224" y="1364"/>
                  </a:lnTo>
                  <a:lnTo>
                    <a:pt x="1224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0" name="Freeform 13"/>
            <p:cNvSpPr>
              <a:spLocks/>
            </p:cNvSpPr>
            <p:nvPr/>
          </p:nvSpPr>
          <p:spPr bwMode="auto">
            <a:xfrm>
              <a:off x="3230" y="2079"/>
              <a:ext cx="153" cy="245"/>
            </a:xfrm>
            <a:custGeom>
              <a:avLst/>
              <a:gdLst>
                <a:gd name="T0" fmla="*/ 0 w 1225"/>
                <a:gd name="T1" fmla="*/ 0 h 1965"/>
                <a:gd name="T2" fmla="*/ 0 w 1225"/>
                <a:gd name="T3" fmla="*/ 0 h 1965"/>
                <a:gd name="T4" fmla="*/ 0 w 1225"/>
                <a:gd name="T5" fmla="*/ 0 h 1965"/>
                <a:gd name="T6" fmla="*/ 0 w 1225"/>
                <a:gd name="T7" fmla="*/ 0 h 1965"/>
                <a:gd name="T8" fmla="*/ 0 w 1225"/>
                <a:gd name="T9" fmla="*/ 0 h 1965"/>
                <a:gd name="T10" fmla="*/ 0 w 1225"/>
                <a:gd name="T11" fmla="*/ 0 h 1965"/>
                <a:gd name="T12" fmla="*/ 0 w 1225"/>
                <a:gd name="T13" fmla="*/ 0 h 1965"/>
                <a:gd name="T14" fmla="*/ 0 w 1225"/>
                <a:gd name="T15" fmla="*/ 0 h 1965"/>
                <a:gd name="T16" fmla="*/ 0 w 1225"/>
                <a:gd name="T17" fmla="*/ 0 h 1965"/>
                <a:gd name="T18" fmla="*/ 0 w 1225"/>
                <a:gd name="T19" fmla="*/ 0 h 1965"/>
                <a:gd name="T20" fmla="*/ 0 w 1225"/>
                <a:gd name="T21" fmla="*/ 0 h 1965"/>
                <a:gd name="T22" fmla="*/ 0 w 1225"/>
                <a:gd name="T23" fmla="*/ 0 h 1965"/>
                <a:gd name="T24" fmla="*/ 0 w 1225"/>
                <a:gd name="T25" fmla="*/ 0 h 1965"/>
                <a:gd name="T26" fmla="*/ 0 w 1225"/>
                <a:gd name="T27" fmla="*/ 0 h 1965"/>
                <a:gd name="T28" fmla="*/ 0 w 1225"/>
                <a:gd name="T29" fmla="*/ 0 h 1965"/>
                <a:gd name="T30" fmla="*/ 0 w 1225"/>
                <a:gd name="T31" fmla="*/ 0 h 1965"/>
                <a:gd name="T32" fmla="*/ 0 w 1225"/>
                <a:gd name="T33" fmla="*/ 0 h 1965"/>
                <a:gd name="T34" fmla="*/ 0 w 1225"/>
                <a:gd name="T35" fmla="*/ 0 h 1965"/>
                <a:gd name="T36" fmla="*/ 0 w 1225"/>
                <a:gd name="T37" fmla="*/ 0 h 1965"/>
                <a:gd name="T38" fmla="*/ 0 w 1225"/>
                <a:gd name="T39" fmla="*/ 0 h 1965"/>
                <a:gd name="T40" fmla="*/ 0 w 1225"/>
                <a:gd name="T41" fmla="*/ 0 h 1965"/>
                <a:gd name="T42" fmla="*/ 0 w 1225"/>
                <a:gd name="T43" fmla="*/ 0 h 1965"/>
                <a:gd name="T44" fmla="*/ 0 w 1225"/>
                <a:gd name="T45" fmla="*/ 0 h 1965"/>
                <a:gd name="T46" fmla="*/ 0 w 1225"/>
                <a:gd name="T47" fmla="*/ 0 h 1965"/>
                <a:gd name="T48" fmla="*/ 0 w 1225"/>
                <a:gd name="T49" fmla="*/ 0 h 1965"/>
                <a:gd name="T50" fmla="*/ 0 w 1225"/>
                <a:gd name="T51" fmla="*/ 0 h 1965"/>
                <a:gd name="T52" fmla="*/ 0 w 1225"/>
                <a:gd name="T53" fmla="*/ 0 h 1965"/>
                <a:gd name="T54" fmla="*/ 0 w 1225"/>
                <a:gd name="T55" fmla="*/ 0 h 1965"/>
                <a:gd name="T56" fmla="*/ 0 w 1225"/>
                <a:gd name="T57" fmla="*/ 0 h 1965"/>
                <a:gd name="T58" fmla="*/ 0 w 1225"/>
                <a:gd name="T59" fmla="*/ 0 h 1965"/>
                <a:gd name="T60" fmla="*/ 0 w 1225"/>
                <a:gd name="T61" fmla="*/ 0 h 1965"/>
                <a:gd name="T62" fmla="*/ 0 w 1225"/>
                <a:gd name="T63" fmla="*/ 0 h 1965"/>
                <a:gd name="T64" fmla="*/ 0 w 1225"/>
                <a:gd name="T65" fmla="*/ 0 h 1965"/>
                <a:gd name="T66" fmla="*/ 0 w 1225"/>
                <a:gd name="T67" fmla="*/ 0 h 1965"/>
                <a:gd name="T68" fmla="*/ 0 w 1225"/>
                <a:gd name="T69" fmla="*/ 0 h 1965"/>
                <a:gd name="T70" fmla="*/ 0 w 1225"/>
                <a:gd name="T71" fmla="*/ 0 h 1965"/>
                <a:gd name="T72" fmla="*/ 0 w 1225"/>
                <a:gd name="T73" fmla="*/ 0 h 1965"/>
                <a:gd name="T74" fmla="*/ 0 w 1225"/>
                <a:gd name="T75" fmla="*/ 0 h 1965"/>
                <a:gd name="T76" fmla="*/ 0 w 1225"/>
                <a:gd name="T77" fmla="*/ 0 h 1965"/>
                <a:gd name="T78" fmla="*/ 0 w 1225"/>
                <a:gd name="T79" fmla="*/ 0 h 1965"/>
                <a:gd name="T80" fmla="*/ 0 w 1225"/>
                <a:gd name="T81" fmla="*/ 0 h 1965"/>
                <a:gd name="T82" fmla="*/ 0 w 1225"/>
                <a:gd name="T83" fmla="*/ 0 h 1965"/>
                <a:gd name="T84" fmla="*/ 0 w 1225"/>
                <a:gd name="T85" fmla="*/ 0 h 1965"/>
                <a:gd name="T86" fmla="*/ 0 w 1225"/>
                <a:gd name="T87" fmla="*/ 0 h 1965"/>
                <a:gd name="T88" fmla="*/ 0 w 1225"/>
                <a:gd name="T89" fmla="*/ 0 h 1965"/>
                <a:gd name="T90" fmla="*/ 0 w 1225"/>
                <a:gd name="T91" fmla="*/ 0 h 1965"/>
                <a:gd name="T92" fmla="*/ 0 w 1225"/>
                <a:gd name="T93" fmla="*/ 0 h 1965"/>
                <a:gd name="T94" fmla="*/ 0 w 1225"/>
                <a:gd name="T95" fmla="*/ 0 h 1965"/>
                <a:gd name="T96" fmla="*/ 0 w 1225"/>
                <a:gd name="T97" fmla="*/ 0 h 1965"/>
                <a:gd name="T98" fmla="*/ 0 w 1225"/>
                <a:gd name="T99" fmla="*/ 0 h 1965"/>
                <a:gd name="T100" fmla="*/ 0 w 1225"/>
                <a:gd name="T101" fmla="*/ 0 h 1965"/>
                <a:gd name="T102" fmla="*/ 0 w 1225"/>
                <a:gd name="T103" fmla="*/ 0 h 1965"/>
                <a:gd name="T104" fmla="*/ 0 w 1225"/>
                <a:gd name="T105" fmla="*/ 0 h 1965"/>
                <a:gd name="T106" fmla="*/ 0 w 1225"/>
                <a:gd name="T107" fmla="*/ 0 h 1965"/>
                <a:gd name="T108" fmla="*/ 0 w 1225"/>
                <a:gd name="T109" fmla="*/ 0 h 1965"/>
                <a:gd name="T110" fmla="*/ 0 w 1225"/>
                <a:gd name="T111" fmla="*/ 0 h 1965"/>
                <a:gd name="T112" fmla="*/ 0 w 1225"/>
                <a:gd name="T113" fmla="*/ 0 h 1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5" h="1965">
                  <a:moveTo>
                    <a:pt x="1225" y="1400"/>
                  </a:moveTo>
                  <a:lnTo>
                    <a:pt x="1224" y="1434"/>
                  </a:lnTo>
                  <a:lnTo>
                    <a:pt x="1222" y="1466"/>
                  </a:lnTo>
                  <a:lnTo>
                    <a:pt x="1219" y="1497"/>
                  </a:lnTo>
                  <a:lnTo>
                    <a:pt x="1213" y="1527"/>
                  </a:lnTo>
                  <a:lnTo>
                    <a:pt x="1205" y="1557"/>
                  </a:lnTo>
                  <a:lnTo>
                    <a:pt x="1197" y="1585"/>
                  </a:lnTo>
                  <a:lnTo>
                    <a:pt x="1186" y="1612"/>
                  </a:lnTo>
                  <a:lnTo>
                    <a:pt x="1175" y="1638"/>
                  </a:lnTo>
                  <a:lnTo>
                    <a:pt x="1161" y="1664"/>
                  </a:lnTo>
                  <a:lnTo>
                    <a:pt x="1146" y="1688"/>
                  </a:lnTo>
                  <a:lnTo>
                    <a:pt x="1130" y="1712"/>
                  </a:lnTo>
                  <a:lnTo>
                    <a:pt x="1113" y="1735"/>
                  </a:lnTo>
                  <a:lnTo>
                    <a:pt x="1095" y="1756"/>
                  </a:lnTo>
                  <a:lnTo>
                    <a:pt x="1076" y="1777"/>
                  </a:lnTo>
                  <a:lnTo>
                    <a:pt x="1054" y="1797"/>
                  </a:lnTo>
                  <a:lnTo>
                    <a:pt x="1033" y="1815"/>
                  </a:lnTo>
                  <a:lnTo>
                    <a:pt x="1009" y="1832"/>
                  </a:lnTo>
                  <a:lnTo>
                    <a:pt x="985" y="1849"/>
                  </a:lnTo>
                  <a:lnTo>
                    <a:pt x="960" y="1865"/>
                  </a:lnTo>
                  <a:lnTo>
                    <a:pt x="934" y="1879"/>
                  </a:lnTo>
                  <a:lnTo>
                    <a:pt x="906" y="1892"/>
                  </a:lnTo>
                  <a:lnTo>
                    <a:pt x="878" y="1905"/>
                  </a:lnTo>
                  <a:lnTo>
                    <a:pt x="848" y="1916"/>
                  </a:lnTo>
                  <a:lnTo>
                    <a:pt x="818" y="1926"/>
                  </a:lnTo>
                  <a:lnTo>
                    <a:pt x="786" y="1935"/>
                  </a:lnTo>
                  <a:lnTo>
                    <a:pt x="754" y="1943"/>
                  </a:lnTo>
                  <a:lnTo>
                    <a:pt x="722" y="1950"/>
                  </a:lnTo>
                  <a:lnTo>
                    <a:pt x="688" y="1955"/>
                  </a:lnTo>
                  <a:lnTo>
                    <a:pt x="654" y="1959"/>
                  </a:lnTo>
                  <a:lnTo>
                    <a:pt x="618" y="1963"/>
                  </a:lnTo>
                  <a:lnTo>
                    <a:pt x="582" y="1965"/>
                  </a:lnTo>
                  <a:lnTo>
                    <a:pt x="546" y="1965"/>
                  </a:lnTo>
                  <a:lnTo>
                    <a:pt x="511" y="1965"/>
                  </a:lnTo>
                  <a:lnTo>
                    <a:pt x="475" y="1963"/>
                  </a:lnTo>
                  <a:lnTo>
                    <a:pt x="440" y="1960"/>
                  </a:lnTo>
                  <a:lnTo>
                    <a:pt x="406" y="1956"/>
                  </a:lnTo>
                  <a:lnTo>
                    <a:pt x="372" y="1951"/>
                  </a:lnTo>
                  <a:lnTo>
                    <a:pt x="338" y="1946"/>
                  </a:lnTo>
                  <a:lnTo>
                    <a:pt x="305" y="1938"/>
                  </a:lnTo>
                  <a:lnTo>
                    <a:pt x="272" y="1930"/>
                  </a:lnTo>
                  <a:lnTo>
                    <a:pt x="239" y="1922"/>
                  </a:lnTo>
                  <a:lnTo>
                    <a:pt x="206" y="1913"/>
                  </a:lnTo>
                  <a:lnTo>
                    <a:pt x="173" y="1905"/>
                  </a:lnTo>
                  <a:lnTo>
                    <a:pt x="139" y="1896"/>
                  </a:lnTo>
                  <a:lnTo>
                    <a:pt x="105" y="1888"/>
                  </a:lnTo>
                  <a:lnTo>
                    <a:pt x="70" y="1880"/>
                  </a:lnTo>
                  <a:lnTo>
                    <a:pt x="36" y="1871"/>
                  </a:lnTo>
                  <a:lnTo>
                    <a:pt x="0" y="1863"/>
                  </a:lnTo>
                  <a:lnTo>
                    <a:pt x="0" y="1292"/>
                  </a:lnTo>
                  <a:lnTo>
                    <a:pt x="35" y="1292"/>
                  </a:lnTo>
                  <a:lnTo>
                    <a:pt x="147" y="1558"/>
                  </a:lnTo>
                  <a:lnTo>
                    <a:pt x="163" y="1571"/>
                  </a:lnTo>
                  <a:lnTo>
                    <a:pt x="181" y="1584"/>
                  </a:lnTo>
                  <a:lnTo>
                    <a:pt x="198" y="1596"/>
                  </a:lnTo>
                  <a:lnTo>
                    <a:pt x="218" y="1610"/>
                  </a:lnTo>
                  <a:lnTo>
                    <a:pt x="258" y="1635"/>
                  </a:lnTo>
                  <a:lnTo>
                    <a:pt x="304" y="1661"/>
                  </a:lnTo>
                  <a:lnTo>
                    <a:pt x="327" y="1673"/>
                  </a:lnTo>
                  <a:lnTo>
                    <a:pt x="353" y="1685"/>
                  </a:lnTo>
                  <a:lnTo>
                    <a:pt x="382" y="1694"/>
                  </a:lnTo>
                  <a:lnTo>
                    <a:pt x="412" y="1701"/>
                  </a:lnTo>
                  <a:lnTo>
                    <a:pt x="444" y="1707"/>
                  </a:lnTo>
                  <a:lnTo>
                    <a:pt x="478" y="1712"/>
                  </a:lnTo>
                  <a:lnTo>
                    <a:pt x="513" y="1714"/>
                  </a:lnTo>
                  <a:lnTo>
                    <a:pt x="552" y="1717"/>
                  </a:lnTo>
                  <a:lnTo>
                    <a:pt x="568" y="1715"/>
                  </a:lnTo>
                  <a:lnTo>
                    <a:pt x="583" y="1714"/>
                  </a:lnTo>
                  <a:lnTo>
                    <a:pt x="599" y="1713"/>
                  </a:lnTo>
                  <a:lnTo>
                    <a:pt x="614" y="1711"/>
                  </a:lnTo>
                  <a:lnTo>
                    <a:pt x="630" y="1707"/>
                  </a:lnTo>
                  <a:lnTo>
                    <a:pt x="643" y="1703"/>
                  </a:lnTo>
                  <a:lnTo>
                    <a:pt x="658" y="1698"/>
                  </a:lnTo>
                  <a:lnTo>
                    <a:pt x="672" y="1694"/>
                  </a:lnTo>
                  <a:lnTo>
                    <a:pt x="685" y="1688"/>
                  </a:lnTo>
                  <a:lnTo>
                    <a:pt x="699" y="1681"/>
                  </a:lnTo>
                  <a:lnTo>
                    <a:pt x="711" y="1675"/>
                  </a:lnTo>
                  <a:lnTo>
                    <a:pt x="724" y="1667"/>
                  </a:lnTo>
                  <a:lnTo>
                    <a:pt x="736" y="1660"/>
                  </a:lnTo>
                  <a:lnTo>
                    <a:pt x="748" y="1651"/>
                  </a:lnTo>
                  <a:lnTo>
                    <a:pt x="759" y="1642"/>
                  </a:lnTo>
                  <a:lnTo>
                    <a:pt x="769" y="1633"/>
                  </a:lnTo>
                  <a:lnTo>
                    <a:pt x="779" y="1624"/>
                  </a:lnTo>
                  <a:lnTo>
                    <a:pt x="789" y="1613"/>
                  </a:lnTo>
                  <a:lnTo>
                    <a:pt x="799" y="1603"/>
                  </a:lnTo>
                  <a:lnTo>
                    <a:pt x="806" y="1593"/>
                  </a:lnTo>
                  <a:lnTo>
                    <a:pt x="814" y="1582"/>
                  </a:lnTo>
                  <a:lnTo>
                    <a:pt x="822" y="1571"/>
                  </a:lnTo>
                  <a:lnTo>
                    <a:pt x="829" y="1559"/>
                  </a:lnTo>
                  <a:lnTo>
                    <a:pt x="835" y="1548"/>
                  </a:lnTo>
                  <a:lnTo>
                    <a:pt x="840" y="1535"/>
                  </a:lnTo>
                  <a:lnTo>
                    <a:pt x="845" y="1524"/>
                  </a:lnTo>
                  <a:lnTo>
                    <a:pt x="849" y="1511"/>
                  </a:lnTo>
                  <a:lnTo>
                    <a:pt x="853" y="1500"/>
                  </a:lnTo>
                  <a:lnTo>
                    <a:pt x="855" y="1488"/>
                  </a:lnTo>
                  <a:lnTo>
                    <a:pt x="856" y="1475"/>
                  </a:lnTo>
                  <a:lnTo>
                    <a:pt x="857" y="1464"/>
                  </a:lnTo>
                  <a:lnTo>
                    <a:pt x="859" y="1451"/>
                  </a:lnTo>
                  <a:lnTo>
                    <a:pt x="857" y="1430"/>
                  </a:lnTo>
                  <a:lnTo>
                    <a:pt x="855" y="1409"/>
                  </a:lnTo>
                  <a:lnTo>
                    <a:pt x="852" y="1389"/>
                  </a:lnTo>
                  <a:lnTo>
                    <a:pt x="846" y="1370"/>
                  </a:lnTo>
                  <a:lnTo>
                    <a:pt x="839" y="1350"/>
                  </a:lnTo>
                  <a:lnTo>
                    <a:pt x="831" y="1332"/>
                  </a:lnTo>
                  <a:lnTo>
                    <a:pt x="822" y="1315"/>
                  </a:lnTo>
                  <a:lnTo>
                    <a:pt x="811" y="1299"/>
                  </a:lnTo>
                  <a:lnTo>
                    <a:pt x="799" y="1284"/>
                  </a:lnTo>
                  <a:lnTo>
                    <a:pt x="786" y="1268"/>
                  </a:lnTo>
                  <a:lnTo>
                    <a:pt x="772" y="1254"/>
                  </a:lnTo>
                  <a:lnTo>
                    <a:pt x="759" y="1239"/>
                  </a:lnTo>
                  <a:lnTo>
                    <a:pt x="744" y="1226"/>
                  </a:lnTo>
                  <a:lnTo>
                    <a:pt x="729" y="1212"/>
                  </a:lnTo>
                  <a:lnTo>
                    <a:pt x="714" y="1200"/>
                  </a:lnTo>
                  <a:lnTo>
                    <a:pt x="697" y="1188"/>
                  </a:lnTo>
                  <a:lnTo>
                    <a:pt x="663" y="1166"/>
                  </a:lnTo>
                  <a:lnTo>
                    <a:pt x="628" y="1145"/>
                  </a:lnTo>
                  <a:lnTo>
                    <a:pt x="591" y="1126"/>
                  </a:lnTo>
                  <a:lnTo>
                    <a:pt x="553" y="1108"/>
                  </a:lnTo>
                  <a:lnTo>
                    <a:pt x="515" y="1092"/>
                  </a:lnTo>
                  <a:lnTo>
                    <a:pt x="480" y="1075"/>
                  </a:lnTo>
                  <a:lnTo>
                    <a:pt x="447" y="1059"/>
                  </a:lnTo>
                  <a:lnTo>
                    <a:pt x="418" y="1042"/>
                  </a:lnTo>
                  <a:lnTo>
                    <a:pt x="376" y="1021"/>
                  </a:lnTo>
                  <a:lnTo>
                    <a:pt x="336" y="998"/>
                  </a:lnTo>
                  <a:lnTo>
                    <a:pt x="298" y="974"/>
                  </a:lnTo>
                  <a:lnTo>
                    <a:pt x="261" y="949"/>
                  </a:lnTo>
                  <a:lnTo>
                    <a:pt x="242" y="936"/>
                  </a:lnTo>
                  <a:lnTo>
                    <a:pt x="224" y="923"/>
                  </a:lnTo>
                  <a:lnTo>
                    <a:pt x="207" y="910"/>
                  </a:lnTo>
                  <a:lnTo>
                    <a:pt x="190" y="895"/>
                  </a:lnTo>
                  <a:lnTo>
                    <a:pt x="175" y="880"/>
                  </a:lnTo>
                  <a:lnTo>
                    <a:pt x="159" y="865"/>
                  </a:lnTo>
                  <a:lnTo>
                    <a:pt x="144" y="849"/>
                  </a:lnTo>
                  <a:lnTo>
                    <a:pt x="129" y="834"/>
                  </a:lnTo>
                  <a:lnTo>
                    <a:pt x="115" y="818"/>
                  </a:lnTo>
                  <a:lnTo>
                    <a:pt x="102" y="801"/>
                  </a:lnTo>
                  <a:lnTo>
                    <a:pt x="90" y="784"/>
                  </a:lnTo>
                  <a:lnTo>
                    <a:pt x="77" y="766"/>
                  </a:lnTo>
                  <a:lnTo>
                    <a:pt x="67" y="746"/>
                  </a:lnTo>
                  <a:lnTo>
                    <a:pt x="57" y="727"/>
                  </a:lnTo>
                  <a:lnTo>
                    <a:pt x="48" y="708"/>
                  </a:lnTo>
                  <a:lnTo>
                    <a:pt x="39" y="687"/>
                  </a:lnTo>
                  <a:lnTo>
                    <a:pt x="31" y="666"/>
                  </a:lnTo>
                  <a:lnTo>
                    <a:pt x="24" y="644"/>
                  </a:lnTo>
                  <a:lnTo>
                    <a:pt x="18" y="622"/>
                  </a:lnTo>
                  <a:lnTo>
                    <a:pt x="14" y="599"/>
                  </a:lnTo>
                  <a:lnTo>
                    <a:pt x="10" y="575"/>
                  </a:lnTo>
                  <a:lnTo>
                    <a:pt x="8" y="551"/>
                  </a:lnTo>
                  <a:lnTo>
                    <a:pt x="6" y="525"/>
                  </a:lnTo>
                  <a:lnTo>
                    <a:pt x="6" y="500"/>
                  </a:lnTo>
                  <a:lnTo>
                    <a:pt x="7" y="473"/>
                  </a:lnTo>
                  <a:lnTo>
                    <a:pt x="9" y="447"/>
                  </a:lnTo>
                  <a:lnTo>
                    <a:pt x="13" y="422"/>
                  </a:lnTo>
                  <a:lnTo>
                    <a:pt x="17" y="397"/>
                  </a:lnTo>
                  <a:lnTo>
                    <a:pt x="24" y="372"/>
                  </a:lnTo>
                  <a:lnTo>
                    <a:pt x="32" y="348"/>
                  </a:lnTo>
                  <a:lnTo>
                    <a:pt x="42" y="325"/>
                  </a:lnTo>
                  <a:lnTo>
                    <a:pt x="53" y="301"/>
                  </a:lnTo>
                  <a:lnTo>
                    <a:pt x="66" y="278"/>
                  </a:lnTo>
                  <a:lnTo>
                    <a:pt x="78" y="257"/>
                  </a:lnTo>
                  <a:lnTo>
                    <a:pt x="93" y="235"/>
                  </a:lnTo>
                  <a:lnTo>
                    <a:pt x="109" y="215"/>
                  </a:lnTo>
                  <a:lnTo>
                    <a:pt x="125" y="195"/>
                  </a:lnTo>
                  <a:lnTo>
                    <a:pt x="142" y="177"/>
                  </a:lnTo>
                  <a:lnTo>
                    <a:pt x="161" y="159"/>
                  </a:lnTo>
                  <a:lnTo>
                    <a:pt x="180" y="142"/>
                  </a:lnTo>
                  <a:lnTo>
                    <a:pt x="201" y="125"/>
                  </a:lnTo>
                  <a:lnTo>
                    <a:pt x="222" y="110"/>
                  </a:lnTo>
                  <a:lnTo>
                    <a:pt x="244" y="96"/>
                  </a:lnTo>
                  <a:lnTo>
                    <a:pt x="266" y="82"/>
                  </a:lnTo>
                  <a:lnTo>
                    <a:pt x="290" y="70"/>
                  </a:lnTo>
                  <a:lnTo>
                    <a:pt x="315" y="58"/>
                  </a:lnTo>
                  <a:lnTo>
                    <a:pt x="340" y="48"/>
                  </a:lnTo>
                  <a:lnTo>
                    <a:pt x="366" y="38"/>
                  </a:lnTo>
                  <a:lnTo>
                    <a:pt x="393" y="29"/>
                  </a:lnTo>
                  <a:lnTo>
                    <a:pt x="420" y="21"/>
                  </a:lnTo>
                  <a:lnTo>
                    <a:pt x="447" y="15"/>
                  </a:lnTo>
                  <a:lnTo>
                    <a:pt x="475" y="10"/>
                  </a:lnTo>
                  <a:lnTo>
                    <a:pt x="503" y="5"/>
                  </a:lnTo>
                  <a:lnTo>
                    <a:pt x="531" y="3"/>
                  </a:lnTo>
                  <a:lnTo>
                    <a:pt x="560" y="0"/>
                  </a:lnTo>
                  <a:lnTo>
                    <a:pt x="588" y="0"/>
                  </a:lnTo>
                  <a:lnTo>
                    <a:pt x="626" y="0"/>
                  </a:lnTo>
                  <a:lnTo>
                    <a:pt x="663" y="2"/>
                  </a:lnTo>
                  <a:lnTo>
                    <a:pt x="698" y="4"/>
                  </a:lnTo>
                  <a:lnTo>
                    <a:pt x="729" y="7"/>
                  </a:lnTo>
                  <a:lnTo>
                    <a:pt x="761" y="11"/>
                  </a:lnTo>
                  <a:lnTo>
                    <a:pt x="792" y="15"/>
                  </a:lnTo>
                  <a:lnTo>
                    <a:pt x="822" y="21"/>
                  </a:lnTo>
                  <a:lnTo>
                    <a:pt x="852" y="27"/>
                  </a:lnTo>
                  <a:lnTo>
                    <a:pt x="881" y="33"/>
                  </a:lnTo>
                  <a:lnTo>
                    <a:pt x="912" y="41"/>
                  </a:lnTo>
                  <a:lnTo>
                    <a:pt x="942" y="49"/>
                  </a:lnTo>
                  <a:lnTo>
                    <a:pt x="973" y="58"/>
                  </a:lnTo>
                  <a:lnTo>
                    <a:pt x="1004" y="66"/>
                  </a:lnTo>
                  <a:lnTo>
                    <a:pt x="1036" y="76"/>
                  </a:lnTo>
                  <a:lnTo>
                    <a:pt x="1070" y="85"/>
                  </a:lnTo>
                  <a:lnTo>
                    <a:pt x="1105" y="97"/>
                  </a:lnTo>
                  <a:lnTo>
                    <a:pt x="1105" y="623"/>
                  </a:lnTo>
                  <a:lnTo>
                    <a:pt x="1070" y="623"/>
                  </a:lnTo>
                  <a:lnTo>
                    <a:pt x="953" y="359"/>
                  </a:lnTo>
                  <a:lnTo>
                    <a:pt x="939" y="344"/>
                  </a:lnTo>
                  <a:lnTo>
                    <a:pt x="923" y="331"/>
                  </a:lnTo>
                  <a:lnTo>
                    <a:pt x="906" y="319"/>
                  </a:lnTo>
                  <a:lnTo>
                    <a:pt x="888" y="306"/>
                  </a:lnTo>
                  <a:lnTo>
                    <a:pt x="870" y="295"/>
                  </a:lnTo>
                  <a:lnTo>
                    <a:pt x="849" y="284"/>
                  </a:lnTo>
                  <a:lnTo>
                    <a:pt x="828" y="274"/>
                  </a:lnTo>
                  <a:lnTo>
                    <a:pt x="806" y="263"/>
                  </a:lnTo>
                  <a:lnTo>
                    <a:pt x="782" y="254"/>
                  </a:lnTo>
                  <a:lnTo>
                    <a:pt x="757" y="248"/>
                  </a:lnTo>
                  <a:lnTo>
                    <a:pt x="731" y="242"/>
                  </a:lnTo>
                  <a:lnTo>
                    <a:pt x="702" y="237"/>
                  </a:lnTo>
                  <a:lnTo>
                    <a:pt x="673" y="235"/>
                  </a:lnTo>
                  <a:lnTo>
                    <a:pt x="641" y="235"/>
                  </a:lnTo>
                  <a:lnTo>
                    <a:pt x="609" y="236"/>
                  </a:lnTo>
                  <a:lnTo>
                    <a:pt x="575" y="238"/>
                  </a:lnTo>
                  <a:lnTo>
                    <a:pt x="553" y="242"/>
                  </a:lnTo>
                  <a:lnTo>
                    <a:pt x="531" y="246"/>
                  </a:lnTo>
                  <a:lnTo>
                    <a:pt x="511" y="253"/>
                  </a:lnTo>
                  <a:lnTo>
                    <a:pt x="489" y="262"/>
                  </a:lnTo>
                  <a:lnTo>
                    <a:pt x="470" y="272"/>
                  </a:lnTo>
                  <a:lnTo>
                    <a:pt x="452" y="284"/>
                  </a:lnTo>
                  <a:lnTo>
                    <a:pt x="434" y="296"/>
                  </a:lnTo>
                  <a:lnTo>
                    <a:pt x="418" y="310"/>
                  </a:lnTo>
                  <a:lnTo>
                    <a:pt x="403" y="326"/>
                  </a:lnTo>
                  <a:lnTo>
                    <a:pt x="390" y="342"/>
                  </a:lnTo>
                  <a:lnTo>
                    <a:pt x="378" y="360"/>
                  </a:lnTo>
                  <a:lnTo>
                    <a:pt x="368" y="378"/>
                  </a:lnTo>
                  <a:lnTo>
                    <a:pt x="364" y="388"/>
                  </a:lnTo>
                  <a:lnTo>
                    <a:pt x="360" y="398"/>
                  </a:lnTo>
                  <a:lnTo>
                    <a:pt x="357" y="409"/>
                  </a:lnTo>
                  <a:lnTo>
                    <a:pt x="353" y="418"/>
                  </a:lnTo>
                  <a:lnTo>
                    <a:pt x="352" y="429"/>
                  </a:lnTo>
                  <a:lnTo>
                    <a:pt x="350" y="439"/>
                  </a:lnTo>
                  <a:lnTo>
                    <a:pt x="350" y="449"/>
                  </a:lnTo>
                  <a:lnTo>
                    <a:pt x="349" y="460"/>
                  </a:lnTo>
                  <a:lnTo>
                    <a:pt x="350" y="471"/>
                  </a:lnTo>
                  <a:lnTo>
                    <a:pt x="351" y="482"/>
                  </a:lnTo>
                  <a:lnTo>
                    <a:pt x="352" y="494"/>
                  </a:lnTo>
                  <a:lnTo>
                    <a:pt x="356" y="504"/>
                  </a:lnTo>
                  <a:lnTo>
                    <a:pt x="359" y="515"/>
                  </a:lnTo>
                  <a:lnTo>
                    <a:pt x="364" y="525"/>
                  </a:lnTo>
                  <a:lnTo>
                    <a:pt x="368" y="535"/>
                  </a:lnTo>
                  <a:lnTo>
                    <a:pt x="375" y="546"/>
                  </a:lnTo>
                  <a:lnTo>
                    <a:pt x="387" y="565"/>
                  </a:lnTo>
                  <a:lnTo>
                    <a:pt x="402" y="583"/>
                  </a:lnTo>
                  <a:lnTo>
                    <a:pt x="419" y="601"/>
                  </a:lnTo>
                  <a:lnTo>
                    <a:pt x="437" y="617"/>
                  </a:lnTo>
                  <a:lnTo>
                    <a:pt x="457" y="633"/>
                  </a:lnTo>
                  <a:lnTo>
                    <a:pt x="477" y="649"/>
                  </a:lnTo>
                  <a:lnTo>
                    <a:pt x="498" y="662"/>
                  </a:lnTo>
                  <a:lnTo>
                    <a:pt x="520" y="676"/>
                  </a:lnTo>
                  <a:lnTo>
                    <a:pt x="541" y="690"/>
                  </a:lnTo>
                  <a:lnTo>
                    <a:pt x="563" y="701"/>
                  </a:lnTo>
                  <a:lnTo>
                    <a:pt x="583" y="712"/>
                  </a:lnTo>
                  <a:lnTo>
                    <a:pt x="604" y="722"/>
                  </a:lnTo>
                  <a:lnTo>
                    <a:pt x="631" y="736"/>
                  </a:lnTo>
                  <a:lnTo>
                    <a:pt x="658" y="751"/>
                  </a:lnTo>
                  <a:lnTo>
                    <a:pt x="685" y="766"/>
                  </a:lnTo>
                  <a:lnTo>
                    <a:pt x="712" y="780"/>
                  </a:lnTo>
                  <a:lnTo>
                    <a:pt x="740" y="794"/>
                  </a:lnTo>
                  <a:lnTo>
                    <a:pt x="767" y="809"/>
                  </a:lnTo>
                  <a:lnTo>
                    <a:pt x="795" y="822"/>
                  </a:lnTo>
                  <a:lnTo>
                    <a:pt x="822" y="837"/>
                  </a:lnTo>
                  <a:lnTo>
                    <a:pt x="851" y="851"/>
                  </a:lnTo>
                  <a:lnTo>
                    <a:pt x="877" y="866"/>
                  </a:lnTo>
                  <a:lnTo>
                    <a:pt x="904" y="881"/>
                  </a:lnTo>
                  <a:lnTo>
                    <a:pt x="929" y="898"/>
                  </a:lnTo>
                  <a:lnTo>
                    <a:pt x="954" y="915"/>
                  </a:lnTo>
                  <a:lnTo>
                    <a:pt x="977" y="932"/>
                  </a:lnTo>
                  <a:lnTo>
                    <a:pt x="1001" y="950"/>
                  </a:lnTo>
                  <a:lnTo>
                    <a:pt x="1024" y="968"/>
                  </a:lnTo>
                  <a:lnTo>
                    <a:pt x="1045" y="989"/>
                  </a:lnTo>
                  <a:lnTo>
                    <a:pt x="1066" y="1009"/>
                  </a:lnTo>
                  <a:lnTo>
                    <a:pt x="1086" y="1030"/>
                  </a:lnTo>
                  <a:lnTo>
                    <a:pt x="1104" y="1052"/>
                  </a:lnTo>
                  <a:lnTo>
                    <a:pt x="1122" y="1075"/>
                  </a:lnTo>
                  <a:lnTo>
                    <a:pt x="1138" y="1099"/>
                  </a:lnTo>
                  <a:lnTo>
                    <a:pt x="1154" y="1123"/>
                  </a:lnTo>
                  <a:lnTo>
                    <a:pt x="1169" y="1149"/>
                  </a:lnTo>
                  <a:lnTo>
                    <a:pt x="1182" y="1175"/>
                  </a:lnTo>
                  <a:lnTo>
                    <a:pt x="1194" y="1203"/>
                  </a:lnTo>
                  <a:lnTo>
                    <a:pt x="1204" y="1233"/>
                  </a:lnTo>
                  <a:lnTo>
                    <a:pt x="1212" y="1263"/>
                  </a:lnTo>
                  <a:lnTo>
                    <a:pt x="1218" y="1295"/>
                  </a:lnTo>
                  <a:lnTo>
                    <a:pt x="1222" y="1329"/>
                  </a:lnTo>
                  <a:lnTo>
                    <a:pt x="1224" y="1364"/>
                  </a:lnTo>
                  <a:lnTo>
                    <a:pt x="1225" y="1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1" name="Freeform 14"/>
            <p:cNvSpPr>
              <a:spLocks/>
            </p:cNvSpPr>
            <p:nvPr/>
          </p:nvSpPr>
          <p:spPr bwMode="auto">
            <a:xfrm>
              <a:off x="2377" y="2416"/>
              <a:ext cx="49" cy="113"/>
            </a:xfrm>
            <a:custGeom>
              <a:avLst/>
              <a:gdLst>
                <a:gd name="T0" fmla="*/ 0 w 397"/>
                <a:gd name="T1" fmla="*/ 0 h 906"/>
                <a:gd name="T2" fmla="*/ 0 w 397"/>
                <a:gd name="T3" fmla="*/ 0 h 906"/>
                <a:gd name="T4" fmla="*/ 0 w 397"/>
                <a:gd name="T5" fmla="*/ 0 h 906"/>
                <a:gd name="T6" fmla="*/ 0 w 397"/>
                <a:gd name="T7" fmla="*/ 0 h 906"/>
                <a:gd name="T8" fmla="*/ 0 w 397"/>
                <a:gd name="T9" fmla="*/ 0 h 906"/>
                <a:gd name="T10" fmla="*/ 0 w 397"/>
                <a:gd name="T11" fmla="*/ 0 h 906"/>
                <a:gd name="T12" fmla="*/ 0 w 397"/>
                <a:gd name="T13" fmla="*/ 0 h 906"/>
                <a:gd name="T14" fmla="*/ 0 w 397"/>
                <a:gd name="T15" fmla="*/ 0 h 906"/>
                <a:gd name="T16" fmla="*/ 0 w 397"/>
                <a:gd name="T17" fmla="*/ 0 h 906"/>
                <a:gd name="T18" fmla="*/ 0 w 397"/>
                <a:gd name="T19" fmla="*/ 0 h 906"/>
                <a:gd name="T20" fmla="*/ 0 w 397"/>
                <a:gd name="T21" fmla="*/ 0 h 906"/>
                <a:gd name="T22" fmla="*/ 0 w 397"/>
                <a:gd name="T23" fmla="*/ 0 h 906"/>
                <a:gd name="T24" fmla="*/ 0 w 397"/>
                <a:gd name="T25" fmla="*/ 0 h 9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7" h="906">
                  <a:moveTo>
                    <a:pt x="0" y="906"/>
                  </a:move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7" y="0"/>
                  </a:lnTo>
                  <a:lnTo>
                    <a:pt x="397" y="15"/>
                  </a:lnTo>
                  <a:lnTo>
                    <a:pt x="286" y="66"/>
                  </a:lnTo>
                  <a:lnTo>
                    <a:pt x="286" y="840"/>
                  </a:lnTo>
                  <a:lnTo>
                    <a:pt x="397" y="889"/>
                  </a:lnTo>
                  <a:lnTo>
                    <a:pt x="397" y="906"/>
                  </a:lnTo>
                  <a:lnTo>
                    <a:pt x="0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2" name="Freeform 15"/>
            <p:cNvSpPr>
              <a:spLocks/>
            </p:cNvSpPr>
            <p:nvPr/>
          </p:nvSpPr>
          <p:spPr bwMode="auto">
            <a:xfrm>
              <a:off x="2446" y="2412"/>
              <a:ext cx="84" cy="120"/>
            </a:xfrm>
            <a:custGeom>
              <a:avLst/>
              <a:gdLst>
                <a:gd name="T0" fmla="*/ 0 w 677"/>
                <a:gd name="T1" fmla="*/ 0 h 958"/>
                <a:gd name="T2" fmla="*/ 0 w 677"/>
                <a:gd name="T3" fmla="*/ 0 h 958"/>
                <a:gd name="T4" fmla="*/ 0 w 677"/>
                <a:gd name="T5" fmla="*/ 0 h 958"/>
                <a:gd name="T6" fmla="*/ 0 w 677"/>
                <a:gd name="T7" fmla="*/ 0 h 958"/>
                <a:gd name="T8" fmla="*/ 0 w 677"/>
                <a:gd name="T9" fmla="*/ 0 h 958"/>
                <a:gd name="T10" fmla="*/ 0 w 677"/>
                <a:gd name="T11" fmla="*/ 0 h 958"/>
                <a:gd name="T12" fmla="*/ 0 w 677"/>
                <a:gd name="T13" fmla="*/ 0 h 958"/>
                <a:gd name="T14" fmla="*/ 0 w 677"/>
                <a:gd name="T15" fmla="*/ 0 h 958"/>
                <a:gd name="T16" fmla="*/ 0 w 677"/>
                <a:gd name="T17" fmla="*/ 0 h 958"/>
                <a:gd name="T18" fmla="*/ 0 w 677"/>
                <a:gd name="T19" fmla="*/ 0 h 958"/>
                <a:gd name="T20" fmla="*/ 0 w 677"/>
                <a:gd name="T21" fmla="*/ 0 h 958"/>
                <a:gd name="T22" fmla="*/ 0 w 677"/>
                <a:gd name="T23" fmla="*/ 0 h 958"/>
                <a:gd name="T24" fmla="*/ 0 w 677"/>
                <a:gd name="T25" fmla="*/ 0 h 958"/>
                <a:gd name="T26" fmla="*/ 0 w 677"/>
                <a:gd name="T27" fmla="*/ 0 h 958"/>
                <a:gd name="T28" fmla="*/ 0 w 677"/>
                <a:gd name="T29" fmla="*/ 0 h 958"/>
                <a:gd name="T30" fmla="*/ 0 w 677"/>
                <a:gd name="T31" fmla="*/ 0 h 958"/>
                <a:gd name="T32" fmla="*/ 0 w 677"/>
                <a:gd name="T33" fmla="*/ 0 h 958"/>
                <a:gd name="T34" fmla="*/ 0 w 677"/>
                <a:gd name="T35" fmla="*/ 0 h 958"/>
                <a:gd name="T36" fmla="*/ 0 w 677"/>
                <a:gd name="T37" fmla="*/ 0 h 958"/>
                <a:gd name="T38" fmla="*/ 0 w 677"/>
                <a:gd name="T39" fmla="*/ 0 h 958"/>
                <a:gd name="T40" fmla="*/ 0 w 677"/>
                <a:gd name="T41" fmla="*/ 0 h 958"/>
                <a:gd name="T42" fmla="*/ 0 w 677"/>
                <a:gd name="T43" fmla="*/ 0 h 958"/>
                <a:gd name="T44" fmla="*/ 0 w 677"/>
                <a:gd name="T45" fmla="*/ 0 h 958"/>
                <a:gd name="T46" fmla="*/ 0 w 677"/>
                <a:gd name="T47" fmla="*/ 0 h 958"/>
                <a:gd name="T48" fmla="*/ 0 w 677"/>
                <a:gd name="T49" fmla="*/ 0 h 958"/>
                <a:gd name="T50" fmla="*/ 0 w 677"/>
                <a:gd name="T51" fmla="*/ 0 h 958"/>
                <a:gd name="T52" fmla="*/ 0 w 677"/>
                <a:gd name="T53" fmla="*/ 0 h 958"/>
                <a:gd name="T54" fmla="*/ 0 w 677"/>
                <a:gd name="T55" fmla="*/ 0 h 958"/>
                <a:gd name="T56" fmla="*/ 0 w 677"/>
                <a:gd name="T57" fmla="*/ 0 h 958"/>
                <a:gd name="T58" fmla="*/ 0 w 677"/>
                <a:gd name="T59" fmla="*/ 0 h 958"/>
                <a:gd name="T60" fmla="*/ 0 w 677"/>
                <a:gd name="T61" fmla="*/ 0 h 958"/>
                <a:gd name="T62" fmla="*/ 0 w 677"/>
                <a:gd name="T63" fmla="*/ 0 h 958"/>
                <a:gd name="T64" fmla="*/ 0 w 677"/>
                <a:gd name="T65" fmla="*/ 0 h 958"/>
                <a:gd name="T66" fmla="*/ 0 w 677"/>
                <a:gd name="T67" fmla="*/ 0 h 958"/>
                <a:gd name="T68" fmla="*/ 0 w 677"/>
                <a:gd name="T69" fmla="*/ 0 h 958"/>
                <a:gd name="T70" fmla="*/ 0 w 677"/>
                <a:gd name="T71" fmla="*/ 0 h 958"/>
                <a:gd name="T72" fmla="*/ 0 w 677"/>
                <a:gd name="T73" fmla="*/ 0 h 958"/>
                <a:gd name="T74" fmla="*/ 0 w 677"/>
                <a:gd name="T75" fmla="*/ 0 h 958"/>
                <a:gd name="T76" fmla="*/ 0 w 677"/>
                <a:gd name="T77" fmla="*/ 0 h 958"/>
                <a:gd name="T78" fmla="*/ 0 w 677"/>
                <a:gd name="T79" fmla="*/ 0 h 958"/>
                <a:gd name="T80" fmla="*/ 0 w 677"/>
                <a:gd name="T81" fmla="*/ 0 h 958"/>
                <a:gd name="T82" fmla="*/ 0 w 677"/>
                <a:gd name="T83" fmla="*/ 0 h 958"/>
                <a:gd name="T84" fmla="*/ 0 w 677"/>
                <a:gd name="T85" fmla="*/ 0 h 958"/>
                <a:gd name="T86" fmla="*/ 0 w 677"/>
                <a:gd name="T87" fmla="*/ 0 h 958"/>
                <a:gd name="T88" fmla="*/ 0 w 677"/>
                <a:gd name="T89" fmla="*/ 0 h 958"/>
                <a:gd name="T90" fmla="*/ 0 w 677"/>
                <a:gd name="T91" fmla="*/ 0 h 958"/>
                <a:gd name="T92" fmla="*/ 0 w 677"/>
                <a:gd name="T93" fmla="*/ 0 h 958"/>
                <a:gd name="T94" fmla="*/ 0 w 677"/>
                <a:gd name="T95" fmla="*/ 0 h 958"/>
                <a:gd name="T96" fmla="*/ 0 w 677"/>
                <a:gd name="T97" fmla="*/ 0 h 958"/>
                <a:gd name="T98" fmla="*/ 0 w 677"/>
                <a:gd name="T99" fmla="*/ 0 h 958"/>
                <a:gd name="T100" fmla="*/ 0 w 677"/>
                <a:gd name="T101" fmla="*/ 0 h 958"/>
                <a:gd name="T102" fmla="*/ 0 w 677"/>
                <a:gd name="T103" fmla="*/ 0 h 958"/>
                <a:gd name="T104" fmla="*/ 0 w 677"/>
                <a:gd name="T105" fmla="*/ 0 h 958"/>
                <a:gd name="T106" fmla="*/ 0 w 677"/>
                <a:gd name="T107" fmla="*/ 0 h 958"/>
                <a:gd name="T108" fmla="*/ 0 w 677"/>
                <a:gd name="T109" fmla="*/ 0 h 958"/>
                <a:gd name="T110" fmla="*/ 0 w 677"/>
                <a:gd name="T111" fmla="*/ 0 h 958"/>
                <a:gd name="T112" fmla="*/ 0 w 677"/>
                <a:gd name="T113" fmla="*/ 0 h 958"/>
                <a:gd name="T114" fmla="*/ 0 w 677"/>
                <a:gd name="T115" fmla="*/ 0 h 958"/>
                <a:gd name="T116" fmla="*/ 0 w 677"/>
                <a:gd name="T117" fmla="*/ 0 h 958"/>
                <a:gd name="T118" fmla="*/ 0 w 677"/>
                <a:gd name="T119" fmla="*/ 0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7" h="958">
                  <a:moveTo>
                    <a:pt x="677" y="903"/>
                  </a:moveTo>
                  <a:lnTo>
                    <a:pt x="674" y="906"/>
                  </a:lnTo>
                  <a:lnTo>
                    <a:pt x="669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0" y="920"/>
                  </a:lnTo>
                  <a:lnTo>
                    <a:pt x="598" y="929"/>
                  </a:lnTo>
                  <a:lnTo>
                    <a:pt x="567" y="938"/>
                  </a:lnTo>
                  <a:lnTo>
                    <a:pt x="538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0" y="958"/>
                  </a:lnTo>
                  <a:lnTo>
                    <a:pt x="398" y="957"/>
                  </a:lnTo>
                  <a:lnTo>
                    <a:pt x="375" y="955"/>
                  </a:lnTo>
                  <a:lnTo>
                    <a:pt x="353" y="953"/>
                  </a:lnTo>
                  <a:lnTo>
                    <a:pt x="332" y="950"/>
                  </a:lnTo>
                  <a:lnTo>
                    <a:pt x="311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1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7" y="868"/>
                  </a:lnTo>
                  <a:lnTo>
                    <a:pt x="133" y="854"/>
                  </a:lnTo>
                  <a:lnTo>
                    <a:pt x="118" y="840"/>
                  </a:lnTo>
                  <a:lnTo>
                    <a:pt x="104" y="824"/>
                  </a:lnTo>
                  <a:lnTo>
                    <a:pt x="92" y="808"/>
                  </a:lnTo>
                  <a:lnTo>
                    <a:pt x="80" y="790"/>
                  </a:lnTo>
                  <a:lnTo>
                    <a:pt x="69" y="772"/>
                  </a:lnTo>
                  <a:lnTo>
                    <a:pt x="58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7" y="639"/>
                  </a:lnTo>
                  <a:lnTo>
                    <a:pt x="12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2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2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0" y="318"/>
                  </a:lnTo>
                  <a:lnTo>
                    <a:pt x="28" y="297"/>
                  </a:lnTo>
                  <a:lnTo>
                    <a:pt x="36" y="274"/>
                  </a:lnTo>
                  <a:lnTo>
                    <a:pt x="45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79" y="194"/>
                  </a:lnTo>
                  <a:lnTo>
                    <a:pt x="92" y="177"/>
                  </a:lnTo>
                  <a:lnTo>
                    <a:pt x="105" y="159"/>
                  </a:lnTo>
                  <a:lnTo>
                    <a:pt x="119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3" y="85"/>
                  </a:lnTo>
                  <a:lnTo>
                    <a:pt x="200" y="72"/>
                  </a:lnTo>
                  <a:lnTo>
                    <a:pt x="219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6" y="33"/>
                  </a:lnTo>
                  <a:lnTo>
                    <a:pt x="297" y="25"/>
                  </a:lnTo>
                  <a:lnTo>
                    <a:pt x="317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1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7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0" y="8"/>
                  </a:lnTo>
                  <a:lnTo>
                    <a:pt x="546" y="13"/>
                  </a:lnTo>
                  <a:lnTo>
                    <a:pt x="571" y="20"/>
                  </a:lnTo>
                  <a:lnTo>
                    <a:pt x="597" y="27"/>
                  </a:lnTo>
                  <a:lnTo>
                    <a:pt x="623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3" y="161"/>
                  </a:lnTo>
                  <a:lnTo>
                    <a:pt x="572" y="155"/>
                  </a:lnTo>
                  <a:lnTo>
                    <a:pt x="559" y="149"/>
                  </a:lnTo>
                  <a:lnTo>
                    <a:pt x="552" y="146"/>
                  </a:lnTo>
                  <a:lnTo>
                    <a:pt x="542" y="143"/>
                  </a:lnTo>
                  <a:lnTo>
                    <a:pt x="535" y="140"/>
                  </a:lnTo>
                  <a:lnTo>
                    <a:pt x="524" y="137"/>
                  </a:lnTo>
                  <a:lnTo>
                    <a:pt x="515" y="134"/>
                  </a:lnTo>
                  <a:lnTo>
                    <a:pt x="505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3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5" y="131"/>
                  </a:lnTo>
                  <a:lnTo>
                    <a:pt x="353" y="139"/>
                  </a:lnTo>
                  <a:lnTo>
                    <a:pt x="342" y="144"/>
                  </a:lnTo>
                  <a:lnTo>
                    <a:pt x="331" y="148"/>
                  </a:lnTo>
                  <a:lnTo>
                    <a:pt x="321" y="155"/>
                  </a:lnTo>
                  <a:lnTo>
                    <a:pt x="310" y="161"/>
                  </a:lnTo>
                  <a:lnTo>
                    <a:pt x="300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5" y="216"/>
                  </a:lnTo>
                  <a:lnTo>
                    <a:pt x="247" y="229"/>
                  </a:lnTo>
                  <a:lnTo>
                    <a:pt x="240" y="241"/>
                  </a:lnTo>
                  <a:lnTo>
                    <a:pt x="233" y="255"/>
                  </a:lnTo>
                  <a:lnTo>
                    <a:pt x="227" y="268"/>
                  </a:lnTo>
                  <a:lnTo>
                    <a:pt x="220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199" y="576"/>
                  </a:lnTo>
                  <a:lnTo>
                    <a:pt x="203" y="596"/>
                  </a:lnTo>
                  <a:lnTo>
                    <a:pt x="207" y="615"/>
                  </a:lnTo>
                  <a:lnTo>
                    <a:pt x="212" y="633"/>
                  </a:lnTo>
                  <a:lnTo>
                    <a:pt x="216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3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79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6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6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79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3" y="837"/>
                  </a:lnTo>
                  <a:lnTo>
                    <a:pt x="424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2" y="835"/>
                  </a:lnTo>
                  <a:lnTo>
                    <a:pt x="482" y="834"/>
                  </a:lnTo>
                  <a:lnTo>
                    <a:pt x="493" y="833"/>
                  </a:lnTo>
                  <a:lnTo>
                    <a:pt x="503" y="832"/>
                  </a:lnTo>
                  <a:lnTo>
                    <a:pt x="513" y="830"/>
                  </a:lnTo>
                  <a:lnTo>
                    <a:pt x="523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6" y="811"/>
                  </a:lnTo>
                  <a:lnTo>
                    <a:pt x="578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7" y="665"/>
                  </a:lnTo>
                  <a:lnTo>
                    <a:pt x="677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3" name="Freeform 16"/>
            <p:cNvSpPr>
              <a:spLocks/>
            </p:cNvSpPr>
            <p:nvPr/>
          </p:nvSpPr>
          <p:spPr bwMode="auto">
            <a:xfrm>
              <a:off x="2551" y="2416"/>
              <a:ext cx="82" cy="113"/>
            </a:xfrm>
            <a:custGeom>
              <a:avLst/>
              <a:gdLst>
                <a:gd name="T0" fmla="*/ 0 w 657"/>
                <a:gd name="T1" fmla="*/ 0 h 906"/>
                <a:gd name="T2" fmla="*/ 0 w 657"/>
                <a:gd name="T3" fmla="*/ 0 h 906"/>
                <a:gd name="T4" fmla="*/ 0 w 657"/>
                <a:gd name="T5" fmla="*/ 0 h 906"/>
                <a:gd name="T6" fmla="*/ 0 w 657"/>
                <a:gd name="T7" fmla="*/ 0 h 906"/>
                <a:gd name="T8" fmla="*/ 0 w 657"/>
                <a:gd name="T9" fmla="*/ 0 h 906"/>
                <a:gd name="T10" fmla="*/ 0 w 657"/>
                <a:gd name="T11" fmla="*/ 0 h 906"/>
                <a:gd name="T12" fmla="*/ 0 w 657"/>
                <a:gd name="T13" fmla="*/ 0 h 906"/>
                <a:gd name="T14" fmla="*/ 0 w 657"/>
                <a:gd name="T15" fmla="*/ 0 h 906"/>
                <a:gd name="T16" fmla="*/ 0 w 657"/>
                <a:gd name="T17" fmla="*/ 0 h 906"/>
                <a:gd name="T18" fmla="*/ 0 w 657"/>
                <a:gd name="T19" fmla="*/ 0 h 906"/>
                <a:gd name="T20" fmla="*/ 0 w 657"/>
                <a:gd name="T21" fmla="*/ 0 h 906"/>
                <a:gd name="T22" fmla="*/ 0 w 657"/>
                <a:gd name="T23" fmla="*/ 0 h 906"/>
                <a:gd name="T24" fmla="*/ 0 w 657"/>
                <a:gd name="T25" fmla="*/ 0 h 906"/>
                <a:gd name="T26" fmla="*/ 0 w 657"/>
                <a:gd name="T27" fmla="*/ 0 h 906"/>
                <a:gd name="T28" fmla="*/ 0 w 657"/>
                <a:gd name="T29" fmla="*/ 0 h 906"/>
                <a:gd name="T30" fmla="*/ 0 w 657"/>
                <a:gd name="T31" fmla="*/ 0 h 906"/>
                <a:gd name="T32" fmla="*/ 0 w 657"/>
                <a:gd name="T33" fmla="*/ 0 h 906"/>
                <a:gd name="T34" fmla="*/ 0 w 657"/>
                <a:gd name="T35" fmla="*/ 0 h 906"/>
                <a:gd name="T36" fmla="*/ 0 w 657"/>
                <a:gd name="T37" fmla="*/ 0 h 906"/>
                <a:gd name="T38" fmla="*/ 0 w 657"/>
                <a:gd name="T39" fmla="*/ 0 h 906"/>
                <a:gd name="T40" fmla="*/ 0 w 657"/>
                <a:gd name="T41" fmla="*/ 0 h 906"/>
                <a:gd name="T42" fmla="*/ 0 w 657"/>
                <a:gd name="T43" fmla="*/ 0 h 906"/>
                <a:gd name="T44" fmla="*/ 0 w 657"/>
                <a:gd name="T45" fmla="*/ 0 h 906"/>
                <a:gd name="T46" fmla="*/ 0 w 657"/>
                <a:gd name="T47" fmla="*/ 0 h 906"/>
                <a:gd name="T48" fmla="*/ 0 w 657"/>
                <a:gd name="T49" fmla="*/ 0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5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4" y="382"/>
                  </a:lnTo>
                  <a:lnTo>
                    <a:pt x="498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8" y="584"/>
                  </a:lnTo>
                  <a:lnTo>
                    <a:pt x="454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4" name="Freeform 17"/>
            <p:cNvSpPr>
              <a:spLocks/>
            </p:cNvSpPr>
            <p:nvPr/>
          </p:nvSpPr>
          <p:spPr bwMode="auto">
            <a:xfrm>
              <a:off x="2704" y="2416"/>
              <a:ext cx="112" cy="113"/>
            </a:xfrm>
            <a:custGeom>
              <a:avLst/>
              <a:gdLst>
                <a:gd name="T0" fmla="*/ 0 w 897"/>
                <a:gd name="T1" fmla="*/ 0 h 906"/>
                <a:gd name="T2" fmla="*/ 0 w 897"/>
                <a:gd name="T3" fmla="*/ 0 h 906"/>
                <a:gd name="T4" fmla="*/ 0 w 897"/>
                <a:gd name="T5" fmla="*/ 0 h 906"/>
                <a:gd name="T6" fmla="*/ 0 w 897"/>
                <a:gd name="T7" fmla="*/ 0 h 906"/>
                <a:gd name="T8" fmla="*/ 0 w 897"/>
                <a:gd name="T9" fmla="*/ 0 h 906"/>
                <a:gd name="T10" fmla="*/ 0 w 897"/>
                <a:gd name="T11" fmla="*/ 0 h 906"/>
                <a:gd name="T12" fmla="*/ 0 w 897"/>
                <a:gd name="T13" fmla="*/ 0 h 906"/>
                <a:gd name="T14" fmla="*/ 0 w 897"/>
                <a:gd name="T15" fmla="*/ 0 h 906"/>
                <a:gd name="T16" fmla="*/ 0 w 897"/>
                <a:gd name="T17" fmla="*/ 0 h 906"/>
                <a:gd name="T18" fmla="*/ 0 w 897"/>
                <a:gd name="T19" fmla="*/ 0 h 906"/>
                <a:gd name="T20" fmla="*/ 0 w 897"/>
                <a:gd name="T21" fmla="*/ 0 h 906"/>
                <a:gd name="T22" fmla="*/ 0 w 897"/>
                <a:gd name="T23" fmla="*/ 0 h 906"/>
                <a:gd name="T24" fmla="*/ 0 w 897"/>
                <a:gd name="T25" fmla="*/ 0 h 906"/>
                <a:gd name="T26" fmla="*/ 0 w 897"/>
                <a:gd name="T27" fmla="*/ 0 h 906"/>
                <a:gd name="T28" fmla="*/ 0 w 897"/>
                <a:gd name="T29" fmla="*/ 0 h 906"/>
                <a:gd name="T30" fmla="*/ 0 w 897"/>
                <a:gd name="T31" fmla="*/ 0 h 906"/>
                <a:gd name="T32" fmla="*/ 0 w 897"/>
                <a:gd name="T33" fmla="*/ 0 h 906"/>
                <a:gd name="T34" fmla="*/ 0 w 897"/>
                <a:gd name="T35" fmla="*/ 0 h 906"/>
                <a:gd name="T36" fmla="*/ 0 w 897"/>
                <a:gd name="T37" fmla="*/ 0 h 906"/>
                <a:gd name="T38" fmla="*/ 0 w 897"/>
                <a:gd name="T39" fmla="*/ 0 h 906"/>
                <a:gd name="T40" fmla="*/ 0 w 897"/>
                <a:gd name="T41" fmla="*/ 0 h 906"/>
                <a:gd name="T42" fmla="*/ 0 w 897"/>
                <a:gd name="T43" fmla="*/ 0 h 906"/>
                <a:gd name="T44" fmla="*/ 0 w 897"/>
                <a:gd name="T45" fmla="*/ 0 h 906"/>
                <a:gd name="T46" fmla="*/ 0 w 897"/>
                <a:gd name="T47" fmla="*/ 0 h 906"/>
                <a:gd name="T48" fmla="*/ 0 w 897"/>
                <a:gd name="T49" fmla="*/ 0 h 906"/>
                <a:gd name="T50" fmla="*/ 0 w 897"/>
                <a:gd name="T51" fmla="*/ 0 h 906"/>
                <a:gd name="T52" fmla="*/ 0 w 897"/>
                <a:gd name="T53" fmla="*/ 0 h 906"/>
                <a:gd name="T54" fmla="*/ 0 w 897"/>
                <a:gd name="T55" fmla="*/ 0 h 906"/>
                <a:gd name="T56" fmla="*/ 0 w 897"/>
                <a:gd name="T57" fmla="*/ 0 h 90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97" h="906">
                  <a:moveTo>
                    <a:pt x="511" y="906"/>
                  </a:moveTo>
                  <a:lnTo>
                    <a:pt x="511" y="889"/>
                  </a:lnTo>
                  <a:lnTo>
                    <a:pt x="610" y="840"/>
                  </a:lnTo>
                  <a:lnTo>
                    <a:pt x="610" y="505"/>
                  </a:lnTo>
                  <a:lnTo>
                    <a:pt x="293" y="505"/>
                  </a:lnTo>
                  <a:lnTo>
                    <a:pt x="293" y="840"/>
                  </a:lnTo>
                  <a:lnTo>
                    <a:pt x="392" y="889"/>
                  </a:lnTo>
                  <a:lnTo>
                    <a:pt x="392" y="906"/>
                  </a:lnTo>
                  <a:lnTo>
                    <a:pt x="7" y="906"/>
                  </a:lnTo>
                  <a:lnTo>
                    <a:pt x="7" y="889"/>
                  </a:lnTo>
                  <a:lnTo>
                    <a:pt x="118" y="840"/>
                  </a:lnTo>
                  <a:lnTo>
                    <a:pt x="118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93" y="0"/>
                  </a:lnTo>
                  <a:lnTo>
                    <a:pt x="393" y="15"/>
                  </a:lnTo>
                  <a:lnTo>
                    <a:pt x="293" y="66"/>
                  </a:lnTo>
                  <a:lnTo>
                    <a:pt x="293" y="389"/>
                  </a:lnTo>
                  <a:lnTo>
                    <a:pt x="610" y="389"/>
                  </a:lnTo>
                  <a:lnTo>
                    <a:pt x="610" y="66"/>
                  </a:lnTo>
                  <a:lnTo>
                    <a:pt x="511" y="15"/>
                  </a:lnTo>
                  <a:lnTo>
                    <a:pt x="511" y="0"/>
                  </a:lnTo>
                  <a:lnTo>
                    <a:pt x="897" y="0"/>
                  </a:lnTo>
                  <a:lnTo>
                    <a:pt x="897" y="15"/>
                  </a:lnTo>
                  <a:lnTo>
                    <a:pt x="786" y="66"/>
                  </a:lnTo>
                  <a:lnTo>
                    <a:pt x="786" y="840"/>
                  </a:lnTo>
                  <a:lnTo>
                    <a:pt x="897" y="889"/>
                  </a:lnTo>
                  <a:lnTo>
                    <a:pt x="897" y="906"/>
                  </a:lnTo>
                  <a:lnTo>
                    <a:pt x="511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5" name="Freeform 18"/>
            <p:cNvSpPr>
              <a:spLocks noEditPoints="1"/>
            </p:cNvSpPr>
            <p:nvPr/>
          </p:nvSpPr>
          <p:spPr bwMode="auto">
            <a:xfrm>
              <a:off x="2831" y="2412"/>
              <a:ext cx="95" cy="120"/>
            </a:xfrm>
            <a:custGeom>
              <a:avLst/>
              <a:gdLst>
                <a:gd name="T0" fmla="*/ 0 w 754"/>
                <a:gd name="T1" fmla="*/ 0 h 958"/>
                <a:gd name="T2" fmla="*/ 0 w 754"/>
                <a:gd name="T3" fmla="*/ 0 h 958"/>
                <a:gd name="T4" fmla="*/ 0 w 754"/>
                <a:gd name="T5" fmla="*/ 0 h 958"/>
                <a:gd name="T6" fmla="*/ 0 w 754"/>
                <a:gd name="T7" fmla="*/ 0 h 958"/>
                <a:gd name="T8" fmla="*/ 0 w 754"/>
                <a:gd name="T9" fmla="*/ 0 h 958"/>
                <a:gd name="T10" fmla="*/ 0 w 754"/>
                <a:gd name="T11" fmla="*/ 0 h 958"/>
                <a:gd name="T12" fmla="*/ 0 w 754"/>
                <a:gd name="T13" fmla="*/ 0 h 958"/>
                <a:gd name="T14" fmla="*/ 0 w 754"/>
                <a:gd name="T15" fmla="*/ 0 h 958"/>
                <a:gd name="T16" fmla="*/ 0 w 754"/>
                <a:gd name="T17" fmla="*/ 0 h 958"/>
                <a:gd name="T18" fmla="*/ 0 w 754"/>
                <a:gd name="T19" fmla="*/ 0 h 958"/>
                <a:gd name="T20" fmla="*/ 0 w 754"/>
                <a:gd name="T21" fmla="*/ 0 h 958"/>
                <a:gd name="T22" fmla="*/ 0 w 754"/>
                <a:gd name="T23" fmla="*/ 0 h 958"/>
                <a:gd name="T24" fmla="*/ 0 w 754"/>
                <a:gd name="T25" fmla="*/ 0 h 958"/>
                <a:gd name="T26" fmla="*/ 0 w 754"/>
                <a:gd name="T27" fmla="*/ 0 h 958"/>
                <a:gd name="T28" fmla="*/ 0 w 754"/>
                <a:gd name="T29" fmla="*/ 0 h 958"/>
                <a:gd name="T30" fmla="*/ 0 w 754"/>
                <a:gd name="T31" fmla="*/ 0 h 958"/>
                <a:gd name="T32" fmla="*/ 0 w 754"/>
                <a:gd name="T33" fmla="*/ 0 h 958"/>
                <a:gd name="T34" fmla="*/ 0 w 754"/>
                <a:gd name="T35" fmla="*/ 0 h 958"/>
                <a:gd name="T36" fmla="*/ 0 w 754"/>
                <a:gd name="T37" fmla="*/ 0 h 958"/>
                <a:gd name="T38" fmla="*/ 0 w 754"/>
                <a:gd name="T39" fmla="*/ 0 h 958"/>
                <a:gd name="T40" fmla="*/ 0 w 754"/>
                <a:gd name="T41" fmla="*/ 0 h 958"/>
                <a:gd name="T42" fmla="*/ 0 w 754"/>
                <a:gd name="T43" fmla="*/ 0 h 958"/>
                <a:gd name="T44" fmla="*/ 0 w 754"/>
                <a:gd name="T45" fmla="*/ 0 h 958"/>
                <a:gd name="T46" fmla="*/ 0 w 754"/>
                <a:gd name="T47" fmla="*/ 0 h 958"/>
                <a:gd name="T48" fmla="*/ 0 w 754"/>
                <a:gd name="T49" fmla="*/ 0 h 958"/>
                <a:gd name="T50" fmla="*/ 0 w 754"/>
                <a:gd name="T51" fmla="*/ 0 h 958"/>
                <a:gd name="T52" fmla="*/ 0 w 754"/>
                <a:gd name="T53" fmla="*/ 0 h 958"/>
                <a:gd name="T54" fmla="*/ 0 w 754"/>
                <a:gd name="T55" fmla="*/ 0 h 958"/>
                <a:gd name="T56" fmla="*/ 0 w 754"/>
                <a:gd name="T57" fmla="*/ 0 h 958"/>
                <a:gd name="T58" fmla="*/ 0 w 754"/>
                <a:gd name="T59" fmla="*/ 0 h 958"/>
                <a:gd name="T60" fmla="*/ 0 w 754"/>
                <a:gd name="T61" fmla="*/ 0 h 958"/>
                <a:gd name="T62" fmla="*/ 0 w 754"/>
                <a:gd name="T63" fmla="*/ 0 h 958"/>
                <a:gd name="T64" fmla="*/ 0 w 754"/>
                <a:gd name="T65" fmla="*/ 0 h 958"/>
                <a:gd name="T66" fmla="*/ 0 w 754"/>
                <a:gd name="T67" fmla="*/ 0 h 958"/>
                <a:gd name="T68" fmla="*/ 0 w 754"/>
                <a:gd name="T69" fmla="*/ 0 h 958"/>
                <a:gd name="T70" fmla="*/ 0 w 754"/>
                <a:gd name="T71" fmla="*/ 0 h 958"/>
                <a:gd name="T72" fmla="*/ 0 w 754"/>
                <a:gd name="T73" fmla="*/ 0 h 958"/>
                <a:gd name="T74" fmla="*/ 0 w 754"/>
                <a:gd name="T75" fmla="*/ 0 h 958"/>
                <a:gd name="T76" fmla="*/ 0 w 754"/>
                <a:gd name="T77" fmla="*/ 0 h 958"/>
                <a:gd name="T78" fmla="*/ 0 w 754"/>
                <a:gd name="T79" fmla="*/ 0 h 958"/>
                <a:gd name="T80" fmla="*/ 0 w 754"/>
                <a:gd name="T81" fmla="*/ 0 h 958"/>
                <a:gd name="T82" fmla="*/ 0 w 754"/>
                <a:gd name="T83" fmla="*/ 0 h 958"/>
                <a:gd name="T84" fmla="*/ 0 w 754"/>
                <a:gd name="T85" fmla="*/ 0 h 958"/>
                <a:gd name="T86" fmla="*/ 0 w 754"/>
                <a:gd name="T87" fmla="*/ 0 h 958"/>
                <a:gd name="T88" fmla="*/ 0 w 754"/>
                <a:gd name="T89" fmla="*/ 0 h 958"/>
                <a:gd name="T90" fmla="*/ 0 w 754"/>
                <a:gd name="T91" fmla="*/ 0 h 958"/>
                <a:gd name="T92" fmla="*/ 0 w 754"/>
                <a:gd name="T93" fmla="*/ 0 h 958"/>
                <a:gd name="T94" fmla="*/ 0 w 754"/>
                <a:gd name="T95" fmla="*/ 0 h 958"/>
                <a:gd name="T96" fmla="*/ 0 w 754"/>
                <a:gd name="T97" fmla="*/ 0 h 958"/>
                <a:gd name="T98" fmla="*/ 0 w 754"/>
                <a:gd name="T99" fmla="*/ 0 h 958"/>
                <a:gd name="T100" fmla="*/ 0 w 754"/>
                <a:gd name="T101" fmla="*/ 0 h 958"/>
                <a:gd name="T102" fmla="*/ 0 w 754"/>
                <a:gd name="T103" fmla="*/ 0 h 958"/>
                <a:gd name="T104" fmla="*/ 0 w 754"/>
                <a:gd name="T105" fmla="*/ 0 h 958"/>
                <a:gd name="T106" fmla="*/ 0 w 754"/>
                <a:gd name="T107" fmla="*/ 0 h 958"/>
                <a:gd name="T108" fmla="*/ 0 w 754"/>
                <a:gd name="T109" fmla="*/ 0 h 958"/>
                <a:gd name="T110" fmla="*/ 0 w 754"/>
                <a:gd name="T111" fmla="*/ 0 h 958"/>
                <a:gd name="T112" fmla="*/ 0 w 754"/>
                <a:gd name="T113" fmla="*/ 0 h 958"/>
                <a:gd name="T114" fmla="*/ 0 w 754"/>
                <a:gd name="T115" fmla="*/ 0 h 9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54" h="958">
                  <a:moveTo>
                    <a:pt x="754" y="478"/>
                  </a:moveTo>
                  <a:lnTo>
                    <a:pt x="754" y="504"/>
                  </a:lnTo>
                  <a:lnTo>
                    <a:pt x="753" y="530"/>
                  </a:lnTo>
                  <a:lnTo>
                    <a:pt x="751" y="555"/>
                  </a:lnTo>
                  <a:lnTo>
                    <a:pt x="747" y="579"/>
                  </a:lnTo>
                  <a:lnTo>
                    <a:pt x="743" y="603"/>
                  </a:lnTo>
                  <a:lnTo>
                    <a:pt x="738" y="627"/>
                  </a:lnTo>
                  <a:lnTo>
                    <a:pt x="733" y="649"/>
                  </a:lnTo>
                  <a:lnTo>
                    <a:pt x="726" y="671"/>
                  </a:lnTo>
                  <a:lnTo>
                    <a:pt x="719" y="692"/>
                  </a:lnTo>
                  <a:lnTo>
                    <a:pt x="710" y="714"/>
                  </a:lnTo>
                  <a:lnTo>
                    <a:pt x="702" y="734"/>
                  </a:lnTo>
                  <a:lnTo>
                    <a:pt x="692" y="754"/>
                  </a:lnTo>
                  <a:lnTo>
                    <a:pt x="682" y="772"/>
                  </a:lnTo>
                  <a:lnTo>
                    <a:pt x="672" y="790"/>
                  </a:lnTo>
                  <a:lnTo>
                    <a:pt x="659" y="807"/>
                  </a:lnTo>
                  <a:lnTo>
                    <a:pt x="648" y="823"/>
                  </a:lnTo>
                  <a:lnTo>
                    <a:pt x="634" y="839"/>
                  </a:lnTo>
                  <a:lnTo>
                    <a:pt x="621" y="853"/>
                  </a:lnTo>
                  <a:lnTo>
                    <a:pt x="607" y="867"/>
                  </a:lnTo>
                  <a:lnTo>
                    <a:pt x="592" y="879"/>
                  </a:lnTo>
                  <a:lnTo>
                    <a:pt x="576" y="892"/>
                  </a:lnTo>
                  <a:lnTo>
                    <a:pt x="561" y="902"/>
                  </a:lnTo>
                  <a:lnTo>
                    <a:pt x="545" y="912"/>
                  </a:lnTo>
                  <a:lnTo>
                    <a:pt x="528" y="923"/>
                  </a:lnTo>
                  <a:lnTo>
                    <a:pt x="510" y="930"/>
                  </a:lnTo>
                  <a:lnTo>
                    <a:pt x="491" y="937"/>
                  </a:lnTo>
                  <a:lnTo>
                    <a:pt x="473" y="944"/>
                  </a:lnTo>
                  <a:lnTo>
                    <a:pt x="455" y="949"/>
                  </a:lnTo>
                  <a:lnTo>
                    <a:pt x="436" y="952"/>
                  </a:lnTo>
                  <a:lnTo>
                    <a:pt x="417" y="955"/>
                  </a:lnTo>
                  <a:lnTo>
                    <a:pt x="396" y="957"/>
                  </a:lnTo>
                  <a:lnTo>
                    <a:pt x="376" y="958"/>
                  </a:lnTo>
                  <a:lnTo>
                    <a:pt x="352" y="957"/>
                  </a:lnTo>
                  <a:lnTo>
                    <a:pt x="328" y="955"/>
                  </a:lnTo>
                  <a:lnTo>
                    <a:pt x="307" y="952"/>
                  </a:lnTo>
                  <a:lnTo>
                    <a:pt x="285" y="947"/>
                  </a:lnTo>
                  <a:lnTo>
                    <a:pt x="264" y="942"/>
                  </a:lnTo>
                  <a:lnTo>
                    <a:pt x="245" y="935"/>
                  </a:lnTo>
                  <a:lnTo>
                    <a:pt x="225" y="927"/>
                  </a:lnTo>
                  <a:lnTo>
                    <a:pt x="207" y="917"/>
                  </a:lnTo>
                  <a:lnTo>
                    <a:pt x="189" y="907"/>
                  </a:lnTo>
                  <a:lnTo>
                    <a:pt x="173" y="895"/>
                  </a:lnTo>
                  <a:lnTo>
                    <a:pt x="157" y="884"/>
                  </a:lnTo>
                  <a:lnTo>
                    <a:pt x="143" y="871"/>
                  </a:lnTo>
                  <a:lnTo>
                    <a:pt x="128" y="858"/>
                  </a:lnTo>
                  <a:lnTo>
                    <a:pt x="114" y="843"/>
                  </a:lnTo>
                  <a:lnTo>
                    <a:pt x="102" y="827"/>
                  </a:lnTo>
                  <a:lnTo>
                    <a:pt x="91" y="811"/>
                  </a:lnTo>
                  <a:lnTo>
                    <a:pt x="79" y="794"/>
                  </a:lnTo>
                  <a:lnTo>
                    <a:pt x="68" y="777"/>
                  </a:lnTo>
                  <a:lnTo>
                    <a:pt x="59" y="759"/>
                  </a:lnTo>
                  <a:lnTo>
                    <a:pt x="50" y="740"/>
                  </a:lnTo>
                  <a:lnTo>
                    <a:pt x="42" y="721"/>
                  </a:lnTo>
                  <a:lnTo>
                    <a:pt x="34" y="700"/>
                  </a:lnTo>
                  <a:lnTo>
                    <a:pt x="28" y="680"/>
                  </a:lnTo>
                  <a:lnTo>
                    <a:pt x="22" y="658"/>
                  </a:lnTo>
                  <a:lnTo>
                    <a:pt x="17" y="637"/>
                  </a:lnTo>
                  <a:lnTo>
                    <a:pt x="12" y="614"/>
                  </a:lnTo>
                  <a:lnTo>
                    <a:pt x="8" y="593"/>
                  </a:lnTo>
                  <a:lnTo>
                    <a:pt x="6" y="570"/>
                  </a:lnTo>
                  <a:lnTo>
                    <a:pt x="3" y="547"/>
                  </a:lnTo>
                  <a:lnTo>
                    <a:pt x="1" y="525"/>
                  </a:lnTo>
                  <a:lnTo>
                    <a:pt x="0" y="502"/>
                  </a:lnTo>
                  <a:lnTo>
                    <a:pt x="0" y="478"/>
                  </a:lnTo>
                  <a:lnTo>
                    <a:pt x="0" y="453"/>
                  </a:lnTo>
                  <a:lnTo>
                    <a:pt x="1" y="427"/>
                  </a:lnTo>
                  <a:lnTo>
                    <a:pt x="3" y="402"/>
                  </a:lnTo>
                  <a:lnTo>
                    <a:pt x="7" y="378"/>
                  </a:lnTo>
                  <a:lnTo>
                    <a:pt x="10" y="355"/>
                  </a:lnTo>
                  <a:lnTo>
                    <a:pt x="16" y="332"/>
                  </a:lnTo>
                  <a:lnTo>
                    <a:pt x="22" y="308"/>
                  </a:lnTo>
                  <a:lnTo>
                    <a:pt x="27" y="287"/>
                  </a:lnTo>
                  <a:lnTo>
                    <a:pt x="35" y="265"/>
                  </a:lnTo>
                  <a:lnTo>
                    <a:pt x="43" y="244"/>
                  </a:lnTo>
                  <a:lnTo>
                    <a:pt x="52" y="224"/>
                  </a:lnTo>
                  <a:lnTo>
                    <a:pt x="61" y="204"/>
                  </a:lnTo>
                  <a:lnTo>
                    <a:pt x="71" y="186"/>
                  </a:lnTo>
                  <a:lnTo>
                    <a:pt x="82" y="168"/>
                  </a:lnTo>
                  <a:lnTo>
                    <a:pt x="94" y="151"/>
                  </a:lnTo>
                  <a:lnTo>
                    <a:pt x="105" y="135"/>
                  </a:lnTo>
                  <a:lnTo>
                    <a:pt x="119" y="119"/>
                  </a:lnTo>
                  <a:lnTo>
                    <a:pt x="132" y="104"/>
                  </a:lnTo>
                  <a:lnTo>
                    <a:pt x="146" y="91"/>
                  </a:lnTo>
                  <a:lnTo>
                    <a:pt x="161" y="78"/>
                  </a:lnTo>
                  <a:lnTo>
                    <a:pt x="176" y="66"/>
                  </a:lnTo>
                  <a:lnTo>
                    <a:pt x="191" y="55"/>
                  </a:lnTo>
                  <a:lnTo>
                    <a:pt x="208" y="45"/>
                  </a:lnTo>
                  <a:lnTo>
                    <a:pt x="225" y="35"/>
                  </a:lnTo>
                  <a:lnTo>
                    <a:pt x="242" y="27"/>
                  </a:lnTo>
                  <a:lnTo>
                    <a:pt x="260" y="20"/>
                  </a:lnTo>
                  <a:lnTo>
                    <a:pt x="279" y="13"/>
                  </a:lnTo>
                  <a:lnTo>
                    <a:pt x="298" y="9"/>
                  </a:lnTo>
                  <a:lnTo>
                    <a:pt x="317" y="6"/>
                  </a:lnTo>
                  <a:lnTo>
                    <a:pt x="336" y="2"/>
                  </a:lnTo>
                  <a:lnTo>
                    <a:pt x="356" y="1"/>
                  </a:lnTo>
                  <a:lnTo>
                    <a:pt x="376" y="0"/>
                  </a:lnTo>
                  <a:lnTo>
                    <a:pt x="401" y="1"/>
                  </a:lnTo>
                  <a:lnTo>
                    <a:pt x="424" y="2"/>
                  </a:lnTo>
                  <a:lnTo>
                    <a:pt x="446" y="6"/>
                  </a:lnTo>
                  <a:lnTo>
                    <a:pt x="468" y="10"/>
                  </a:lnTo>
                  <a:lnTo>
                    <a:pt x="488" y="16"/>
                  </a:lnTo>
                  <a:lnTo>
                    <a:pt x="508" y="23"/>
                  </a:lnTo>
                  <a:lnTo>
                    <a:pt x="528" y="30"/>
                  </a:lnTo>
                  <a:lnTo>
                    <a:pt x="546" y="40"/>
                  </a:lnTo>
                  <a:lnTo>
                    <a:pt x="563" y="50"/>
                  </a:lnTo>
                  <a:lnTo>
                    <a:pt x="580" y="61"/>
                  </a:lnTo>
                  <a:lnTo>
                    <a:pt x="596" y="72"/>
                  </a:lnTo>
                  <a:lnTo>
                    <a:pt x="610" y="86"/>
                  </a:lnTo>
                  <a:lnTo>
                    <a:pt x="625" y="100"/>
                  </a:lnTo>
                  <a:lnTo>
                    <a:pt x="639" y="113"/>
                  </a:lnTo>
                  <a:lnTo>
                    <a:pt x="651" y="129"/>
                  </a:lnTo>
                  <a:lnTo>
                    <a:pt x="664" y="145"/>
                  </a:lnTo>
                  <a:lnTo>
                    <a:pt x="675" y="162"/>
                  </a:lnTo>
                  <a:lnTo>
                    <a:pt x="685" y="179"/>
                  </a:lnTo>
                  <a:lnTo>
                    <a:pt x="695" y="197"/>
                  </a:lnTo>
                  <a:lnTo>
                    <a:pt x="704" y="216"/>
                  </a:lnTo>
                  <a:lnTo>
                    <a:pt x="712" y="236"/>
                  </a:lnTo>
                  <a:lnTo>
                    <a:pt x="720" y="256"/>
                  </a:lnTo>
                  <a:lnTo>
                    <a:pt x="726" y="276"/>
                  </a:lnTo>
                  <a:lnTo>
                    <a:pt x="733" y="298"/>
                  </a:lnTo>
                  <a:lnTo>
                    <a:pt x="737" y="319"/>
                  </a:lnTo>
                  <a:lnTo>
                    <a:pt x="742" y="342"/>
                  </a:lnTo>
                  <a:lnTo>
                    <a:pt x="746" y="364"/>
                  </a:lnTo>
                  <a:lnTo>
                    <a:pt x="749" y="386"/>
                  </a:lnTo>
                  <a:lnTo>
                    <a:pt x="751" y="409"/>
                  </a:lnTo>
                  <a:lnTo>
                    <a:pt x="753" y="432"/>
                  </a:lnTo>
                  <a:lnTo>
                    <a:pt x="754" y="456"/>
                  </a:lnTo>
                  <a:lnTo>
                    <a:pt x="754" y="478"/>
                  </a:lnTo>
                  <a:close/>
                  <a:moveTo>
                    <a:pt x="566" y="522"/>
                  </a:moveTo>
                  <a:lnTo>
                    <a:pt x="567" y="505"/>
                  </a:lnTo>
                  <a:lnTo>
                    <a:pt x="567" y="487"/>
                  </a:lnTo>
                  <a:lnTo>
                    <a:pt x="567" y="468"/>
                  </a:lnTo>
                  <a:lnTo>
                    <a:pt x="567" y="448"/>
                  </a:lnTo>
                  <a:lnTo>
                    <a:pt x="566" y="426"/>
                  </a:lnTo>
                  <a:lnTo>
                    <a:pt x="565" y="404"/>
                  </a:lnTo>
                  <a:lnTo>
                    <a:pt x="563" y="383"/>
                  </a:lnTo>
                  <a:lnTo>
                    <a:pt x="561" y="360"/>
                  </a:lnTo>
                  <a:lnTo>
                    <a:pt x="557" y="339"/>
                  </a:lnTo>
                  <a:lnTo>
                    <a:pt x="554" y="317"/>
                  </a:lnTo>
                  <a:lnTo>
                    <a:pt x="549" y="296"/>
                  </a:lnTo>
                  <a:lnTo>
                    <a:pt x="544" y="274"/>
                  </a:lnTo>
                  <a:lnTo>
                    <a:pt x="538" y="254"/>
                  </a:lnTo>
                  <a:lnTo>
                    <a:pt x="530" y="234"/>
                  </a:lnTo>
                  <a:lnTo>
                    <a:pt x="521" y="216"/>
                  </a:lnTo>
                  <a:lnTo>
                    <a:pt x="511" y="199"/>
                  </a:lnTo>
                  <a:lnTo>
                    <a:pt x="499" y="183"/>
                  </a:lnTo>
                  <a:lnTo>
                    <a:pt x="486" y="169"/>
                  </a:lnTo>
                  <a:lnTo>
                    <a:pt x="471" y="156"/>
                  </a:lnTo>
                  <a:lnTo>
                    <a:pt x="455" y="145"/>
                  </a:lnTo>
                  <a:lnTo>
                    <a:pt x="447" y="140"/>
                  </a:lnTo>
                  <a:lnTo>
                    <a:pt x="438" y="136"/>
                  </a:lnTo>
                  <a:lnTo>
                    <a:pt x="429" y="132"/>
                  </a:lnTo>
                  <a:lnTo>
                    <a:pt x="419" y="130"/>
                  </a:lnTo>
                  <a:lnTo>
                    <a:pt x="409" y="128"/>
                  </a:lnTo>
                  <a:lnTo>
                    <a:pt x="399" y="126"/>
                  </a:lnTo>
                  <a:lnTo>
                    <a:pt x="387" y="126"/>
                  </a:lnTo>
                  <a:lnTo>
                    <a:pt x="376" y="125"/>
                  </a:lnTo>
                  <a:lnTo>
                    <a:pt x="364" y="126"/>
                  </a:lnTo>
                  <a:lnTo>
                    <a:pt x="351" y="127"/>
                  </a:lnTo>
                  <a:lnTo>
                    <a:pt x="339" y="129"/>
                  </a:lnTo>
                  <a:lnTo>
                    <a:pt x="327" y="131"/>
                  </a:lnTo>
                  <a:lnTo>
                    <a:pt x="317" y="136"/>
                  </a:lnTo>
                  <a:lnTo>
                    <a:pt x="307" y="140"/>
                  </a:lnTo>
                  <a:lnTo>
                    <a:pt x="297" y="146"/>
                  </a:lnTo>
                  <a:lnTo>
                    <a:pt x="288" y="152"/>
                  </a:lnTo>
                  <a:lnTo>
                    <a:pt x="279" y="159"/>
                  </a:lnTo>
                  <a:lnTo>
                    <a:pt x="271" y="166"/>
                  </a:lnTo>
                  <a:lnTo>
                    <a:pt x="263" y="174"/>
                  </a:lnTo>
                  <a:lnTo>
                    <a:pt x="255" y="183"/>
                  </a:lnTo>
                  <a:lnTo>
                    <a:pt x="248" y="193"/>
                  </a:lnTo>
                  <a:lnTo>
                    <a:pt x="241" y="202"/>
                  </a:lnTo>
                  <a:lnTo>
                    <a:pt x="236" y="212"/>
                  </a:lnTo>
                  <a:lnTo>
                    <a:pt x="229" y="222"/>
                  </a:lnTo>
                  <a:lnTo>
                    <a:pt x="219" y="245"/>
                  </a:lnTo>
                  <a:lnTo>
                    <a:pt x="210" y="267"/>
                  </a:lnTo>
                  <a:lnTo>
                    <a:pt x="202" y="292"/>
                  </a:lnTo>
                  <a:lnTo>
                    <a:pt x="196" y="318"/>
                  </a:lnTo>
                  <a:lnTo>
                    <a:pt x="191" y="344"/>
                  </a:lnTo>
                  <a:lnTo>
                    <a:pt x="187" y="370"/>
                  </a:lnTo>
                  <a:lnTo>
                    <a:pt x="185" y="397"/>
                  </a:lnTo>
                  <a:lnTo>
                    <a:pt x="183" y="423"/>
                  </a:lnTo>
                  <a:lnTo>
                    <a:pt x="183" y="440"/>
                  </a:lnTo>
                  <a:lnTo>
                    <a:pt x="183" y="458"/>
                  </a:lnTo>
                  <a:lnTo>
                    <a:pt x="183" y="478"/>
                  </a:lnTo>
                  <a:lnTo>
                    <a:pt x="183" y="499"/>
                  </a:lnTo>
                  <a:lnTo>
                    <a:pt x="185" y="520"/>
                  </a:lnTo>
                  <a:lnTo>
                    <a:pt x="186" y="543"/>
                  </a:lnTo>
                  <a:lnTo>
                    <a:pt x="188" y="564"/>
                  </a:lnTo>
                  <a:lnTo>
                    <a:pt x="190" y="587"/>
                  </a:lnTo>
                  <a:lnTo>
                    <a:pt x="194" y="611"/>
                  </a:lnTo>
                  <a:lnTo>
                    <a:pt x="198" y="633"/>
                  </a:lnTo>
                  <a:lnTo>
                    <a:pt x="203" y="655"/>
                  </a:lnTo>
                  <a:lnTo>
                    <a:pt x="208" y="678"/>
                  </a:lnTo>
                  <a:lnTo>
                    <a:pt x="215" y="699"/>
                  </a:lnTo>
                  <a:lnTo>
                    <a:pt x="223" y="720"/>
                  </a:lnTo>
                  <a:lnTo>
                    <a:pt x="232" y="739"/>
                  </a:lnTo>
                  <a:lnTo>
                    <a:pt x="241" y="756"/>
                  </a:lnTo>
                  <a:lnTo>
                    <a:pt x="253" y="773"/>
                  </a:lnTo>
                  <a:lnTo>
                    <a:pt x="266" y="788"/>
                  </a:lnTo>
                  <a:lnTo>
                    <a:pt x="280" y="800"/>
                  </a:lnTo>
                  <a:lnTo>
                    <a:pt x="296" y="811"/>
                  </a:lnTo>
                  <a:lnTo>
                    <a:pt x="303" y="817"/>
                  </a:lnTo>
                  <a:lnTo>
                    <a:pt x="313" y="822"/>
                  </a:lnTo>
                  <a:lnTo>
                    <a:pt x="322" y="825"/>
                  </a:lnTo>
                  <a:lnTo>
                    <a:pt x="331" y="828"/>
                  </a:lnTo>
                  <a:lnTo>
                    <a:pt x="341" y="831"/>
                  </a:lnTo>
                  <a:lnTo>
                    <a:pt x="351" y="832"/>
                  </a:lnTo>
                  <a:lnTo>
                    <a:pt x="361" y="833"/>
                  </a:lnTo>
                  <a:lnTo>
                    <a:pt x="373" y="834"/>
                  </a:lnTo>
                  <a:lnTo>
                    <a:pt x="388" y="833"/>
                  </a:lnTo>
                  <a:lnTo>
                    <a:pt x="402" y="832"/>
                  </a:lnTo>
                  <a:lnTo>
                    <a:pt x="417" y="830"/>
                  </a:lnTo>
                  <a:lnTo>
                    <a:pt x="429" y="826"/>
                  </a:lnTo>
                  <a:lnTo>
                    <a:pt x="442" y="822"/>
                  </a:lnTo>
                  <a:lnTo>
                    <a:pt x="453" y="816"/>
                  </a:lnTo>
                  <a:lnTo>
                    <a:pt x="463" y="809"/>
                  </a:lnTo>
                  <a:lnTo>
                    <a:pt x="473" y="802"/>
                  </a:lnTo>
                  <a:lnTo>
                    <a:pt x="482" y="794"/>
                  </a:lnTo>
                  <a:lnTo>
                    <a:pt x="491" y="785"/>
                  </a:lnTo>
                  <a:lnTo>
                    <a:pt x="499" y="776"/>
                  </a:lnTo>
                  <a:lnTo>
                    <a:pt x="507" y="767"/>
                  </a:lnTo>
                  <a:lnTo>
                    <a:pt x="514" y="757"/>
                  </a:lnTo>
                  <a:lnTo>
                    <a:pt x="520" y="747"/>
                  </a:lnTo>
                  <a:lnTo>
                    <a:pt x="525" y="735"/>
                  </a:lnTo>
                  <a:lnTo>
                    <a:pt x="531" y="724"/>
                  </a:lnTo>
                  <a:lnTo>
                    <a:pt x="540" y="700"/>
                  </a:lnTo>
                  <a:lnTo>
                    <a:pt x="548" y="675"/>
                  </a:lnTo>
                  <a:lnTo>
                    <a:pt x="554" y="649"/>
                  </a:lnTo>
                  <a:lnTo>
                    <a:pt x="558" y="622"/>
                  </a:lnTo>
                  <a:lnTo>
                    <a:pt x="562" y="596"/>
                  </a:lnTo>
                  <a:lnTo>
                    <a:pt x="564" y="570"/>
                  </a:lnTo>
                  <a:lnTo>
                    <a:pt x="565" y="546"/>
                  </a:lnTo>
                  <a:lnTo>
                    <a:pt x="566" y="5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6" name="Freeform 19"/>
            <p:cNvSpPr>
              <a:spLocks/>
            </p:cNvSpPr>
            <p:nvPr/>
          </p:nvSpPr>
          <p:spPr bwMode="auto">
            <a:xfrm>
              <a:off x="2944" y="2412"/>
              <a:ext cx="85" cy="120"/>
            </a:xfrm>
            <a:custGeom>
              <a:avLst/>
              <a:gdLst>
                <a:gd name="T0" fmla="*/ 0 w 678"/>
                <a:gd name="T1" fmla="*/ 0 h 958"/>
                <a:gd name="T2" fmla="*/ 0 w 678"/>
                <a:gd name="T3" fmla="*/ 0 h 958"/>
                <a:gd name="T4" fmla="*/ 0 w 678"/>
                <a:gd name="T5" fmla="*/ 0 h 958"/>
                <a:gd name="T6" fmla="*/ 0 w 678"/>
                <a:gd name="T7" fmla="*/ 0 h 958"/>
                <a:gd name="T8" fmla="*/ 0 w 678"/>
                <a:gd name="T9" fmla="*/ 0 h 958"/>
                <a:gd name="T10" fmla="*/ 0 w 678"/>
                <a:gd name="T11" fmla="*/ 0 h 958"/>
                <a:gd name="T12" fmla="*/ 0 w 678"/>
                <a:gd name="T13" fmla="*/ 0 h 958"/>
                <a:gd name="T14" fmla="*/ 0 w 678"/>
                <a:gd name="T15" fmla="*/ 0 h 958"/>
                <a:gd name="T16" fmla="*/ 0 w 678"/>
                <a:gd name="T17" fmla="*/ 0 h 958"/>
                <a:gd name="T18" fmla="*/ 0 w 678"/>
                <a:gd name="T19" fmla="*/ 0 h 958"/>
                <a:gd name="T20" fmla="*/ 0 w 678"/>
                <a:gd name="T21" fmla="*/ 0 h 958"/>
                <a:gd name="T22" fmla="*/ 0 w 678"/>
                <a:gd name="T23" fmla="*/ 0 h 958"/>
                <a:gd name="T24" fmla="*/ 0 w 678"/>
                <a:gd name="T25" fmla="*/ 0 h 958"/>
                <a:gd name="T26" fmla="*/ 0 w 678"/>
                <a:gd name="T27" fmla="*/ 0 h 958"/>
                <a:gd name="T28" fmla="*/ 0 w 678"/>
                <a:gd name="T29" fmla="*/ 0 h 958"/>
                <a:gd name="T30" fmla="*/ 0 w 678"/>
                <a:gd name="T31" fmla="*/ 0 h 958"/>
                <a:gd name="T32" fmla="*/ 0 w 678"/>
                <a:gd name="T33" fmla="*/ 0 h 958"/>
                <a:gd name="T34" fmla="*/ 0 w 678"/>
                <a:gd name="T35" fmla="*/ 0 h 958"/>
                <a:gd name="T36" fmla="*/ 0 w 678"/>
                <a:gd name="T37" fmla="*/ 0 h 958"/>
                <a:gd name="T38" fmla="*/ 0 w 678"/>
                <a:gd name="T39" fmla="*/ 0 h 958"/>
                <a:gd name="T40" fmla="*/ 0 w 678"/>
                <a:gd name="T41" fmla="*/ 0 h 958"/>
                <a:gd name="T42" fmla="*/ 0 w 678"/>
                <a:gd name="T43" fmla="*/ 0 h 958"/>
                <a:gd name="T44" fmla="*/ 0 w 678"/>
                <a:gd name="T45" fmla="*/ 0 h 958"/>
                <a:gd name="T46" fmla="*/ 0 w 678"/>
                <a:gd name="T47" fmla="*/ 0 h 958"/>
                <a:gd name="T48" fmla="*/ 0 w 678"/>
                <a:gd name="T49" fmla="*/ 0 h 958"/>
                <a:gd name="T50" fmla="*/ 0 w 678"/>
                <a:gd name="T51" fmla="*/ 0 h 958"/>
                <a:gd name="T52" fmla="*/ 0 w 678"/>
                <a:gd name="T53" fmla="*/ 0 h 958"/>
                <a:gd name="T54" fmla="*/ 0 w 678"/>
                <a:gd name="T55" fmla="*/ 0 h 958"/>
                <a:gd name="T56" fmla="*/ 0 w 678"/>
                <a:gd name="T57" fmla="*/ 0 h 958"/>
                <a:gd name="T58" fmla="*/ 0 w 678"/>
                <a:gd name="T59" fmla="*/ 0 h 958"/>
                <a:gd name="T60" fmla="*/ 0 w 678"/>
                <a:gd name="T61" fmla="*/ 0 h 958"/>
                <a:gd name="T62" fmla="*/ 0 w 678"/>
                <a:gd name="T63" fmla="*/ 0 h 958"/>
                <a:gd name="T64" fmla="*/ 0 w 678"/>
                <a:gd name="T65" fmla="*/ 0 h 958"/>
                <a:gd name="T66" fmla="*/ 0 w 678"/>
                <a:gd name="T67" fmla="*/ 0 h 958"/>
                <a:gd name="T68" fmla="*/ 0 w 678"/>
                <a:gd name="T69" fmla="*/ 0 h 958"/>
                <a:gd name="T70" fmla="*/ 0 w 678"/>
                <a:gd name="T71" fmla="*/ 0 h 958"/>
                <a:gd name="T72" fmla="*/ 0 w 678"/>
                <a:gd name="T73" fmla="*/ 0 h 958"/>
                <a:gd name="T74" fmla="*/ 0 w 678"/>
                <a:gd name="T75" fmla="*/ 0 h 958"/>
                <a:gd name="T76" fmla="*/ 0 w 678"/>
                <a:gd name="T77" fmla="*/ 0 h 958"/>
                <a:gd name="T78" fmla="*/ 0 w 678"/>
                <a:gd name="T79" fmla="*/ 0 h 958"/>
                <a:gd name="T80" fmla="*/ 0 w 678"/>
                <a:gd name="T81" fmla="*/ 0 h 958"/>
                <a:gd name="T82" fmla="*/ 0 w 678"/>
                <a:gd name="T83" fmla="*/ 0 h 958"/>
                <a:gd name="T84" fmla="*/ 0 w 678"/>
                <a:gd name="T85" fmla="*/ 0 h 958"/>
                <a:gd name="T86" fmla="*/ 0 w 678"/>
                <a:gd name="T87" fmla="*/ 0 h 958"/>
                <a:gd name="T88" fmla="*/ 0 w 678"/>
                <a:gd name="T89" fmla="*/ 0 h 958"/>
                <a:gd name="T90" fmla="*/ 0 w 678"/>
                <a:gd name="T91" fmla="*/ 0 h 958"/>
                <a:gd name="T92" fmla="*/ 0 w 678"/>
                <a:gd name="T93" fmla="*/ 0 h 958"/>
                <a:gd name="T94" fmla="*/ 0 w 678"/>
                <a:gd name="T95" fmla="*/ 0 h 958"/>
                <a:gd name="T96" fmla="*/ 0 w 678"/>
                <a:gd name="T97" fmla="*/ 0 h 958"/>
                <a:gd name="T98" fmla="*/ 0 w 678"/>
                <a:gd name="T99" fmla="*/ 0 h 958"/>
                <a:gd name="T100" fmla="*/ 0 w 678"/>
                <a:gd name="T101" fmla="*/ 0 h 958"/>
                <a:gd name="T102" fmla="*/ 0 w 678"/>
                <a:gd name="T103" fmla="*/ 0 h 958"/>
                <a:gd name="T104" fmla="*/ 0 w 678"/>
                <a:gd name="T105" fmla="*/ 0 h 958"/>
                <a:gd name="T106" fmla="*/ 0 w 678"/>
                <a:gd name="T107" fmla="*/ 0 h 958"/>
                <a:gd name="T108" fmla="*/ 0 w 678"/>
                <a:gd name="T109" fmla="*/ 0 h 958"/>
                <a:gd name="T110" fmla="*/ 0 w 678"/>
                <a:gd name="T111" fmla="*/ 0 h 958"/>
                <a:gd name="T112" fmla="*/ 0 w 678"/>
                <a:gd name="T113" fmla="*/ 0 h 958"/>
                <a:gd name="T114" fmla="*/ 0 w 678"/>
                <a:gd name="T115" fmla="*/ 0 h 958"/>
                <a:gd name="T116" fmla="*/ 0 w 678"/>
                <a:gd name="T117" fmla="*/ 0 h 958"/>
                <a:gd name="T118" fmla="*/ 0 w 678"/>
                <a:gd name="T119" fmla="*/ 0 h 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78" h="958">
                  <a:moveTo>
                    <a:pt x="678" y="903"/>
                  </a:moveTo>
                  <a:lnTo>
                    <a:pt x="674" y="906"/>
                  </a:lnTo>
                  <a:lnTo>
                    <a:pt x="671" y="907"/>
                  </a:lnTo>
                  <a:lnTo>
                    <a:pt x="666" y="908"/>
                  </a:lnTo>
                  <a:lnTo>
                    <a:pt x="664" y="909"/>
                  </a:lnTo>
                  <a:lnTo>
                    <a:pt x="631" y="920"/>
                  </a:lnTo>
                  <a:lnTo>
                    <a:pt x="598" y="929"/>
                  </a:lnTo>
                  <a:lnTo>
                    <a:pt x="568" y="938"/>
                  </a:lnTo>
                  <a:lnTo>
                    <a:pt x="539" y="945"/>
                  </a:lnTo>
                  <a:lnTo>
                    <a:pt x="510" y="951"/>
                  </a:lnTo>
                  <a:lnTo>
                    <a:pt x="480" y="954"/>
                  </a:lnTo>
                  <a:lnTo>
                    <a:pt x="451" y="957"/>
                  </a:lnTo>
                  <a:lnTo>
                    <a:pt x="422" y="958"/>
                  </a:lnTo>
                  <a:lnTo>
                    <a:pt x="398" y="957"/>
                  </a:lnTo>
                  <a:lnTo>
                    <a:pt x="376" y="955"/>
                  </a:lnTo>
                  <a:lnTo>
                    <a:pt x="354" y="953"/>
                  </a:lnTo>
                  <a:lnTo>
                    <a:pt x="332" y="950"/>
                  </a:lnTo>
                  <a:lnTo>
                    <a:pt x="312" y="946"/>
                  </a:lnTo>
                  <a:lnTo>
                    <a:pt x="291" y="941"/>
                  </a:lnTo>
                  <a:lnTo>
                    <a:pt x="271" y="935"/>
                  </a:lnTo>
                  <a:lnTo>
                    <a:pt x="252" y="928"/>
                  </a:lnTo>
                  <a:lnTo>
                    <a:pt x="232" y="920"/>
                  </a:lnTo>
                  <a:lnTo>
                    <a:pt x="214" y="912"/>
                  </a:lnTo>
                  <a:lnTo>
                    <a:pt x="196" y="902"/>
                  </a:lnTo>
                  <a:lnTo>
                    <a:pt x="179" y="892"/>
                  </a:lnTo>
                  <a:lnTo>
                    <a:pt x="163" y="881"/>
                  </a:lnTo>
                  <a:lnTo>
                    <a:pt x="148" y="868"/>
                  </a:lnTo>
                  <a:lnTo>
                    <a:pt x="133" y="854"/>
                  </a:lnTo>
                  <a:lnTo>
                    <a:pt x="119" y="840"/>
                  </a:lnTo>
                  <a:lnTo>
                    <a:pt x="106" y="824"/>
                  </a:lnTo>
                  <a:lnTo>
                    <a:pt x="92" y="808"/>
                  </a:lnTo>
                  <a:lnTo>
                    <a:pt x="81" y="790"/>
                  </a:lnTo>
                  <a:lnTo>
                    <a:pt x="69" y="772"/>
                  </a:lnTo>
                  <a:lnTo>
                    <a:pt x="59" y="752"/>
                  </a:lnTo>
                  <a:lnTo>
                    <a:pt x="49" y="732"/>
                  </a:lnTo>
                  <a:lnTo>
                    <a:pt x="40" y="711"/>
                  </a:lnTo>
                  <a:lnTo>
                    <a:pt x="32" y="688"/>
                  </a:lnTo>
                  <a:lnTo>
                    <a:pt x="24" y="664"/>
                  </a:lnTo>
                  <a:lnTo>
                    <a:pt x="18" y="639"/>
                  </a:lnTo>
                  <a:lnTo>
                    <a:pt x="13" y="614"/>
                  </a:lnTo>
                  <a:lnTo>
                    <a:pt x="8" y="587"/>
                  </a:lnTo>
                  <a:lnTo>
                    <a:pt x="5" y="559"/>
                  </a:lnTo>
                  <a:lnTo>
                    <a:pt x="3" y="530"/>
                  </a:lnTo>
                  <a:lnTo>
                    <a:pt x="0" y="500"/>
                  </a:lnTo>
                  <a:lnTo>
                    <a:pt x="0" y="468"/>
                  </a:lnTo>
                  <a:lnTo>
                    <a:pt x="0" y="442"/>
                  </a:lnTo>
                  <a:lnTo>
                    <a:pt x="3" y="416"/>
                  </a:lnTo>
                  <a:lnTo>
                    <a:pt x="5" y="391"/>
                  </a:lnTo>
                  <a:lnTo>
                    <a:pt x="9" y="366"/>
                  </a:lnTo>
                  <a:lnTo>
                    <a:pt x="14" y="342"/>
                  </a:lnTo>
                  <a:lnTo>
                    <a:pt x="21" y="318"/>
                  </a:lnTo>
                  <a:lnTo>
                    <a:pt x="29" y="297"/>
                  </a:lnTo>
                  <a:lnTo>
                    <a:pt x="37" y="274"/>
                  </a:lnTo>
                  <a:lnTo>
                    <a:pt x="47" y="254"/>
                  </a:lnTo>
                  <a:lnTo>
                    <a:pt x="57" y="232"/>
                  </a:lnTo>
                  <a:lnTo>
                    <a:pt x="67" y="213"/>
                  </a:lnTo>
                  <a:lnTo>
                    <a:pt x="80" y="194"/>
                  </a:lnTo>
                  <a:lnTo>
                    <a:pt x="92" y="177"/>
                  </a:lnTo>
                  <a:lnTo>
                    <a:pt x="106" y="159"/>
                  </a:lnTo>
                  <a:lnTo>
                    <a:pt x="120" y="143"/>
                  </a:lnTo>
                  <a:lnTo>
                    <a:pt x="135" y="127"/>
                  </a:lnTo>
                  <a:lnTo>
                    <a:pt x="151" y="112"/>
                  </a:lnTo>
                  <a:lnTo>
                    <a:pt x="167" y="98"/>
                  </a:lnTo>
                  <a:lnTo>
                    <a:pt x="184" y="85"/>
                  </a:lnTo>
                  <a:lnTo>
                    <a:pt x="202" y="72"/>
                  </a:lnTo>
                  <a:lnTo>
                    <a:pt x="220" y="61"/>
                  </a:lnTo>
                  <a:lnTo>
                    <a:pt x="238" y="51"/>
                  </a:lnTo>
                  <a:lnTo>
                    <a:pt x="257" y="42"/>
                  </a:lnTo>
                  <a:lnTo>
                    <a:pt x="278" y="33"/>
                  </a:lnTo>
                  <a:lnTo>
                    <a:pt x="297" y="25"/>
                  </a:lnTo>
                  <a:lnTo>
                    <a:pt x="319" y="19"/>
                  </a:lnTo>
                  <a:lnTo>
                    <a:pt x="339" y="13"/>
                  </a:lnTo>
                  <a:lnTo>
                    <a:pt x="360" y="8"/>
                  </a:lnTo>
                  <a:lnTo>
                    <a:pt x="382" y="4"/>
                  </a:lnTo>
                  <a:lnTo>
                    <a:pt x="403" y="2"/>
                  </a:lnTo>
                  <a:lnTo>
                    <a:pt x="425" y="1"/>
                  </a:lnTo>
                  <a:lnTo>
                    <a:pt x="448" y="0"/>
                  </a:lnTo>
                  <a:lnTo>
                    <a:pt x="471" y="1"/>
                  </a:lnTo>
                  <a:lnTo>
                    <a:pt x="496" y="3"/>
                  </a:lnTo>
                  <a:lnTo>
                    <a:pt x="521" y="8"/>
                  </a:lnTo>
                  <a:lnTo>
                    <a:pt x="546" y="13"/>
                  </a:lnTo>
                  <a:lnTo>
                    <a:pt x="572" y="20"/>
                  </a:lnTo>
                  <a:lnTo>
                    <a:pt x="598" y="27"/>
                  </a:lnTo>
                  <a:lnTo>
                    <a:pt x="624" y="35"/>
                  </a:lnTo>
                  <a:lnTo>
                    <a:pt x="650" y="44"/>
                  </a:lnTo>
                  <a:lnTo>
                    <a:pt x="650" y="283"/>
                  </a:lnTo>
                  <a:lnTo>
                    <a:pt x="633" y="283"/>
                  </a:lnTo>
                  <a:lnTo>
                    <a:pt x="584" y="161"/>
                  </a:lnTo>
                  <a:lnTo>
                    <a:pt x="573" y="155"/>
                  </a:lnTo>
                  <a:lnTo>
                    <a:pt x="560" y="149"/>
                  </a:lnTo>
                  <a:lnTo>
                    <a:pt x="552" y="146"/>
                  </a:lnTo>
                  <a:lnTo>
                    <a:pt x="544" y="143"/>
                  </a:lnTo>
                  <a:lnTo>
                    <a:pt x="535" y="140"/>
                  </a:lnTo>
                  <a:lnTo>
                    <a:pt x="526" y="137"/>
                  </a:lnTo>
                  <a:lnTo>
                    <a:pt x="516" y="134"/>
                  </a:lnTo>
                  <a:lnTo>
                    <a:pt x="507" y="131"/>
                  </a:lnTo>
                  <a:lnTo>
                    <a:pt x="495" y="129"/>
                  </a:lnTo>
                  <a:lnTo>
                    <a:pt x="485" y="127"/>
                  </a:lnTo>
                  <a:lnTo>
                    <a:pt x="475" y="125"/>
                  </a:lnTo>
                  <a:lnTo>
                    <a:pt x="463" y="123"/>
                  </a:lnTo>
                  <a:lnTo>
                    <a:pt x="453" y="122"/>
                  </a:lnTo>
                  <a:lnTo>
                    <a:pt x="443" y="122"/>
                  </a:lnTo>
                  <a:lnTo>
                    <a:pt x="420" y="123"/>
                  </a:lnTo>
                  <a:lnTo>
                    <a:pt x="398" y="127"/>
                  </a:lnTo>
                  <a:lnTo>
                    <a:pt x="376" y="131"/>
                  </a:lnTo>
                  <a:lnTo>
                    <a:pt x="354" y="139"/>
                  </a:lnTo>
                  <a:lnTo>
                    <a:pt x="342" y="144"/>
                  </a:lnTo>
                  <a:lnTo>
                    <a:pt x="332" y="148"/>
                  </a:lnTo>
                  <a:lnTo>
                    <a:pt x="321" y="155"/>
                  </a:lnTo>
                  <a:lnTo>
                    <a:pt x="311" y="161"/>
                  </a:lnTo>
                  <a:lnTo>
                    <a:pt x="302" y="169"/>
                  </a:lnTo>
                  <a:lnTo>
                    <a:pt x="291" y="177"/>
                  </a:lnTo>
                  <a:lnTo>
                    <a:pt x="282" y="186"/>
                  </a:lnTo>
                  <a:lnTo>
                    <a:pt x="273" y="195"/>
                  </a:lnTo>
                  <a:lnTo>
                    <a:pt x="264" y="205"/>
                  </a:lnTo>
                  <a:lnTo>
                    <a:pt x="256" y="216"/>
                  </a:lnTo>
                  <a:lnTo>
                    <a:pt x="248" y="229"/>
                  </a:lnTo>
                  <a:lnTo>
                    <a:pt x="240" y="241"/>
                  </a:lnTo>
                  <a:lnTo>
                    <a:pt x="234" y="255"/>
                  </a:lnTo>
                  <a:lnTo>
                    <a:pt x="227" y="268"/>
                  </a:lnTo>
                  <a:lnTo>
                    <a:pt x="221" y="284"/>
                  </a:lnTo>
                  <a:lnTo>
                    <a:pt x="214" y="300"/>
                  </a:lnTo>
                  <a:lnTo>
                    <a:pt x="210" y="317"/>
                  </a:lnTo>
                  <a:lnTo>
                    <a:pt x="205" y="334"/>
                  </a:lnTo>
                  <a:lnTo>
                    <a:pt x="202" y="353"/>
                  </a:lnTo>
                  <a:lnTo>
                    <a:pt x="198" y="373"/>
                  </a:lnTo>
                  <a:lnTo>
                    <a:pt x="196" y="394"/>
                  </a:lnTo>
                  <a:lnTo>
                    <a:pt x="194" y="416"/>
                  </a:lnTo>
                  <a:lnTo>
                    <a:pt x="193" y="439"/>
                  </a:lnTo>
                  <a:lnTo>
                    <a:pt x="193" y="462"/>
                  </a:lnTo>
                  <a:lnTo>
                    <a:pt x="193" y="486"/>
                  </a:lnTo>
                  <a:lnTo>
                    <a:pt x="194" y="510"/>
                  </a:lnTo>
                  <a:lnTo>
                    <a:pt x="195" y="534"/>
                  </a:lnTo>
                  <a:lnTo>
                    <a:pt x="197" y="555"/>
                  </a:lnTo>
                  <a:lnTo>
                    <a:pt x="201" y="576"/>
                  </a:lnTo>
                  <a:lnTo>
                    <a:pt x="203" y="596"/>
                  </a:lnTo>
                  <a:lnTo>
                    <a:pt x="208" y="615"/>
                  </a:lnTo>
                  <a:lnTo>
                    <a:pt x="212" y="633"/>
                  </a:lnTo>
                  <a:lnTo>
                    <a:pt x="217" y="652"/>
                  </a:lnTo>
                  <a:lnTo>
                    <a:pt x="222" y="667"/>
                  </a:lnTo>
                  <a:lnTo>
                    <a:pt x="228" y="683"/>
                  </a:lnTo>
                  <a:lnTo>
                    <a:pt x="234" y="699"/>
                  </a:lnTo>
                  <a:lnTo>
                    <a:pt x="240" y="713"/>
                  </a:lnTo>
                  <a:lnTo>
                    <a:pt x="247" y="726"/>
                  </a:lnTo>
                  <a:lnTo>
                    <a:pt x="255" y="739"/>
                  </a:lnTo>
                  <a:lnTo>
                    <a:pt x="263" y="750"/>
                  </a:lnTo>
                  <a:lnTo>
                    <a:pt x="271" y="762"/>
                  </a:lnTo>
                  <a:lnTo>
                    <a:pt x="280" y="772"/>
                  </a:lnTo>
                  <a:lnTo>
                    <a:pt x="288" y="781"/>
                  </a:lnTo>
                  <a:lnTo>
                    <a:pt x="297" y="790"/>
                  </a:lnTo>
                  <a:lnTo>
                    <a:pt x="307" y="797"/>
                  </a:lnTo>
                  <a:lnTo>
                    <a:pt x="316" y="805"/>
                  </a:lnTo>
                  <a:lnTo>
                    <a:pt x="326" y="810"/>
                  </a:lnTo>
                  <a:lnTo>
                    <a:pt x="338" y="816"/>
                  </a:lnTo>
                  <a:lnTo>
                    <a:pt x="348" y="822"/>
                  </a:lnTo>
                  <a:lnTo>
                    <a:pt x="358" y="826"/>
                  </a:lnTo>
                  <a:lnTo>
                    <a:pt x="369" y="830"/>
                  </a:lnTo>
                  <a:lnTo>
                    <a:pt x="380" y="832"/>
                  </a:lnTo>
                  <a:lnTo>
                    <a:pt x="391" y="834"/>
                  </a:lnTo>
                  <a:lnTo>
                    <a:pt x="402" y="836"/>
                  </a:lnTo>
                  <a:lnTo>
                    <a:pt x="414" y="837"/>
                  </a:lnTo>
                  <a:lnTo>
                    <a:pt x="425" y="837"/>
                  </a:lnTo>
                  <a:lnTo>
                    <a:pt x="437" y="837"/>
                  </a:lnTo>
                  <a:lnTo>
                    <a:pt x="450" y="837"/>
                  </a:lnTo>
                  <a:lnTo>
                    <a:pt x="461" y="836"/>
                  </a:lnTo>
                  <a:lnTo>
                    <a:pt x="473" y="835"/>
                  </a:lnTo>
                  <a:lnTo>
                    <a:pt x="483" y="834"/>
                  </a:lnTo>
                  <a:lnTo>
                    <a:pt x="494" y="833"/>
                  </a:lnTo>
                  <a:lnTo>
                    <a:pt x="504" y="832"/>
                  </a:lnTo>
                  <a:lnTo>
                    <a:pt x="514" y="830"/>
                  </a:lnTo>
                  <a:lnTo>
                    <a:pt x="525" y="827"/>
                  </a:lnTo>
                  <a:lnTo>
                    <a:pt x="535" y="824"/>
                  </a:lnTo>
                  <a:lnTo>
                    <a:pt x="545" y="820"/>
                  </a:lnTo>
                  <a:lnTo>
                    <a:pt x="555" y="816"/>
                  </a:lnTo>
                  <a:lnTo>
                    <a:pt x="567" y="811"/>
                  </a:lnTo>
                  <a:lnTo>
                    <a:pt x="579" y="807"/>
                  </a:lnTo>
                  <a:lnTo>
                    <a:pt x="591" y="801"/>
                  </a:lnTo>
                  <a:lnTo>
                    <a:pt x="605" y="796"/>
                  </a:lnTo>
                  <a:lnTo>
                    <a:pt x="663" y="665"/>
                  </a:lnTo>
                  <a:lnTo>
                    <a:pt x="678" y="665"/>
                  </a:lnTo>
                  <a:lnTo>
                    <a:pt x="678" y="9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7" name="Freeform 20"/>
            <p:cNvSpPr>
              <a:spLocks/>
            </p:cNvSpPr>
            <p:nvPr/>
          </p:nvSpPr>
          <p:spPr bwMode="auto">
            <a:xfrm>
              <a:off x="3047" y="2416"/>
              <a:ext cx="112" cy="113"/>
            </a:xfrm>
            <a:custGeom>
              <a:avLst/>
              <a:gdLst>
                <a:gd name="T0" fmla="*/ 0 w 898"/>
                <a:gd name="T1" fmla="*/ 0 h 906"/>
                <a:gd name="T2" fmla="*/ 0 w 898"/>
                <a:gd name="T3" fmla="*/ 0 h 906"/>
                <a:gd name="T4" fmla="*/ 0 w 898"/>
                <a:gd name="T5" fmla="*/ 0 h 906"/>
                <a:gd name="T6" fmla="*/ 0 w 898"/>
                <a:gd name="T7" fmla="*/ 0 h 906"/>
                <a:gd name="T8" fmla="*/ 0 w 898"/>
                <a:gd name="T9" fmla="*/ 0 h 906"/>
                <a:gd name="T10" fmla="*/ 0 w 898"/>
                <a:gd name="T11" fmla="*/ 0 h 906"/>
                <a:gd name="T12" fmla="*/ 0 w 898"/>
                <a:gd name="T13" fmla="*/ 0 h 906"/>
                <a:gd name="T14" fmla="*/ 0 w 898"/>
                <a:gd name="T15" fmla="*/ 0 h 906"/>
                <a:gd name="T16" fmla="*/ 0 w 898"/>
                <a:gd name="T17" fmla="*/ 0 h 906"/>
                <a:gd name="T18" fmla="*/ 0 w 898"/>
                <a:gd name="T19" fmla="*/ 0 h 906"/>
                <a:gd name="T20" fmla="*/ 0 w 898"/>
                <a:gd name="T21" fmla="*/ 0 h 906"/>
                <a:gd name="T22" fmla="*/ 0 w 898"/>
                <a:gd name="T23" fmla="*/ 0 h 906"/>
                <a:gd name="T24" fmla="*/ 0 w 898"/>
                <a:gd name="T25" fmla="*/ 0 h 906"/>
                <a:gd name="T26" fmla="*/ 0 w 898"/>
                <a:gd name="T27" fmla="*/ 0 h 906"/>
                <a:gd name="T28" fmla="*/ 0 w 898"/>
                <a:gd name="T29" fmla="*/ 0 h 906"/>
                <a:gd name="T30" fmla="*/ 0 w 898"/>
                <a:gd name="T31" fmla="*/ 0 h 906"/>
                <a:gd name="T32" fmla="*/ 0 w 898"/>
                <a:gd name="T33" fmla="*/ 0 h 906"/>
                <a:gd name="T34" fmla="*/ 0 w 898"/>
                <a:gd name="T35" fmla="*/ 0 h 906"/>
                <a:gd name="T36" fmla="*/ 0 w 898"/>
                <a:gd name="T37" fmla="*/ 0 h 906"/>
                <a:gd name="T38" fmla="*/ 0 w 898"/>
                <a:gd name="T39" fmla="*/ 0 h 906"/>
                <a:gd name="T40" fmla="*/ 0 w 898"/>
                <a:gd name="T41" fmla="*/ 0 h 906"/>
                <a:gd name="T42" fmla="*/ 0 w 898"/>
                <a:gd name="T43" fmla="*/ 0 h 906"/>
                <a:gd name="T44" fmla="*/ 0 w 898"/>
                <a:gd name="T45" fmla="*/ 0 h 906"/>
                <a:gd name="T46" fmla="*/ 0 w 898"/>
                <a:gd name="T47" fmla="*/ 0 h 906"/>
                <a:gd name="T48" fmla="*/ 0 w 898"/>
                <a:gd name="T49" fmla="*/ 0 h 906"/>
                <a:gd name="T50" fmla="*/ 0 w 898"/>
                <a:gd name="T51" fmla="*/ 0 h 9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98" h="906">
                  <a:moveTo>
                    <a:pt x="598" y="906"/>
                  </a:moveTo>
                  <a:lnTo>
                    <a:pt x="290" y="469"/>
                  </a:lnTo>
                  <a:lnTo>
                    <a:pt x="290" y="840"/>
                  </a:lnTo>
                  <a:lnTo>
                    <a:pt x="388" y="889"/>
                  </a:lnTo>
                  <a:lnTo>
                    <a:pt x="388" y="906"/>
                  </a:lnTo>
                  <a:lnTo>
                    <a:pt x="2" y="906"/>
                  </a:lnTo>
                  <a:lnTo>
                    <a:pt x="2" y="889"/>
                  </a:lnTo>
                  <a:lnTo>
                    <a:pt x="113" y="840"/>
                  </a:lnTo>
                  <a:lnTo>
                    <a:pt x="113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82" y="0"/>
                  </a:lnTo>
                  <a:lnTo>
                    <a:pt x="382" y="15"/>
                  </a:lnTo>
                  <a:lnTo>
                    <a:pt x="290" y="66"/>
                  </a:lnTo>
                  <a:lnTo>
                    <a:pt x="290" y="384"/>
                  </a:lnTo>
                  <a:lnTo>
                    <a:pt x="568" y="57"/>
                  </a:lnTo>
                  <a:lnTo>
                    <a:pt x="482" y="15"/>
                  </a:lnTo>
                  <a:lnTo>
                    <a:pt x="482" y="0"/>
                  </a:lnTo>
                  <a:lnTo>
                    <a:pt x="873" y="0"/>
                  </a:lnTo>
                  <a:lnTo>
                    <a:pt x="873" y="15"/>
                  </a:lnTo>
                  <a:lnTo>
                    <a:pt x="761" y="66"/>
                  </a:lnTo>
                  <a:lnTo>
                    <a:pt x="449" y="409"/>
                  </a:lnTo>
                  <a:lnTo>
                    <a:pt x="771" y="841"/>
                  </a:lnTo>
                  <a:lnTo>
                    <a:pt x="898" y="889"/>
                  </a:lnTo>
                  <a:lnTo>
                    <a:pt x="898" y="906"/>
                  </a:lnTo>
                  <a:lnTo>
                    <a:pt x="598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8" name="Freeform 21"/>
            <p:cNvSpPr>
              <a:spLocks/>
            </p:cNvSpPr>
            <p:nvPr/>
          </p:nvSpPr>
          <p:spPr bwMode="auto">
            <a:xfrm>
              <a:off x="3178" y="2416"/>
              <a:ext cx="82" cy="113"/>
            </a:xfrm>
            <a:custGeom>
              <a:avLst/>
              <a:gdLst>
                <a:gd name="T0" fmla="*/ 0 w 657"/>
                <a:gd name="T1" fmla="*/ 0 h 906"/>
                <a:gd name="T2" fmla="*/ 0 w 657"/>
                <a:gd name="T3" fmla="*/ 0 h 906"/>
                <a:gd name="T4" fmla="*/ 0 w 657"/>
                <a:gd name="T5" fmla="*/ 0 h 906"/>
                <a:gd name="T6" fmla="*/ 0 w 657"/>
                <a:gd name="T7" fmla="*/ 0 h 906"/>
                <a:gd name="T8" fmla="*/ 0 w 657"/>
                <a:gd name="T9" fmla="*/ 0 h 906"/>
                <a:gd name="T10" fmla="*/ 0 w 657"/>
                <a:gd name="T11" fmla="*/ 0 h 906"/>
                <a:gd name="T12" fmla="*/ 0 w 657"/>
                <a:gd name="T13" fmla="*/ 0 h 906"/>
                <a:gd name="T14" fmla="*/ 0 w 657"/>
                <a:gd name="T15" fmla="*/ 0 h 906"/>
                <a:gd name="T16" fmla="*/ 0 w 657"/>
                <a:gd name="T17" fmla="*/ 0 h 906"/>
                <a:gd name="T18" fmla="*/ 0 w 657"/>
                <a:gd name="T19" fmla="*/ 0 h 906"/>
                <a:gd name="T20" fmla="*/ 0 w 657"/>
                <a:gd name="T21" fmla="*/ 0 h 906"/>
                <a:gd name="T22" fmla="*/ 0 w 657"/>
                <a:gd name="T23" fmla="*/ 0 h 906"/>
                <a:gd name="T24" fmla="*/ 0 w 657"/>
                <a:gd name="T25" fmla="*/ 0 h 906"/>
                <a:gd name="T26" fmla="*/ 0 w 657"/>
                <a:gd name="T27" fmla="*/ 0 h 906"/>
                <a:gd name="T28" fmla="*/ 0 w 657"/>
                <a:gd name="T29" fmla="*/ 0 h 906"/>
                <a:gd name="T30" fmla="*/ 0 w 657"/>
                <a:gd name="T31" fmla="*/ 0 h 906"/>
                <a:gd name="T32" fmla="*/ 0 w 657"/>
                <a:gd name="T33" fmla="*/ 0 h 906"/>
                <a:gd name="T34" fmla="*/ 0 w 657"/>
                <a:gd name="T35" fmla="*/ 0 h 906"/>
                <a:gd name="T36" fmla="*/ 0 w 657"/>
                <a:gd name="T37" fmla="*/ 0 h 906"/>
                <a:gd name="T38" fmla="*/ 0 w 657"/>
                <a:gd name="T39" fmla="*/ 0 h 906"/>
                <a:gd name="T40" fmla="*/ 0 w 657"/>
                <a:gd name="T41" fmla="*/ 0 h 906"/>
                <a:gd name="T42" fmla="*/ 0 w 657"/>
                <a:gd name="T43" fmla="*/ 0 h 906"/>
                <a:gd name="T44" fmla="*/ 0 w 657"/>
                <a:gd name="T45" fmla="*/ 0 h 906"/>
                <a:gd name="T46" fmla="*/ 0 w 657"/>
                <a:gd name="T47" fmla="*/ 0 h 906"/>
                <a:gd name="T48" fmla="*/ 0 w 657"/>
                <a:gd name="T49" fmla="*/ 0 h 9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57" h="906">
                  <a:moveTo>
                    <a:pt x="614" y="906"/>
                  </a:moveTo>
                  <a:lnTo>
                    <a:pt x="0" y="906"/>
                  </a:lnTo>
                  <a:lnTo>
                    <a:pt x="0" y="889"/>
                  </a:lnTo>
                  <a:lnTo>
                    <a:pt x="111" y="840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616" y="0"/>
                  </a:lnTo>
                  <a:lnTo>
                    <a:pt x="616" y="227"/>
                  </a:lnTo>
                  <a:lnTo>
                    <a:pt x="600" y="227"/>
                  </a:lnTo>
                  <a:lnTo>
                    <a:pt x="554" y="116"/>
                  </a:lnTo>
                  <a:lnTo>
                    <a:pt x="288" y="116"/>
                  </a:lnTo>
                  <a:lnTo>
                    <a:pt x="288" y="382"/>
                  </a:lnTo>
                  <a:lnTo>
                    <a:pt x="453" y="382"/>
                  </a:lnTo>
                  <a:lnTo>
                    <a:pt x="497" y="292"/>
                  </a:lnTo>
                  <a:lnTo>
                    <a:pt x="514" y="292"/>
                  </a:lnTo>
                  <a:lnTo>
                    <a:pt x="514" y="584"/>
                  </a:lnTo>
                  <a:lnTo>
                    <a:pt x="497" y="584"/>
                  </a:lnTo>
                  <a:lnTo>
                    <a:pt x="453" y="498"/>
                  </a:lnTo>
                  <a:lnTo>
                    <a:pt x="288" y="498"/>
                  </a:lnTo>
                  <a:lnTo>
                    <a:pt x="288" y="788"/>
                  </a:lnTo>
                  <a:lnTo>
                    <a:pt x="566" y="788"/>
                  </a:lnTo>
                  <a:lnTo>
                    <a:pt x="640" y="687"/>
                  </a:lnTo>
                  <a:lnTo>
                    <a:pt x="657" y="694"/>
                  </a:lnTo>
                  <a:lnTo>
                    <a:pt x="614" y="9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289" name="Freeform 22"/>
            <p:cNvSpPr>
              <a:spLocks/>
            </p:cNvSpPr>
            <p:nvPr/>
          </p:nvSpPr>
          <p:spPr bwMode="auto">
            <a:xfrm>
              <a:off x="3274" y="2416"/>
              <a:ext cx="109" cy="113"/>
            </a:xfrm>
            <a:custGeom>
              <a:avLst/>
              <a:gdLst>
                <a:gd name="T0" fmla="*/ 0 w 876"/>
                <a:gd name="T1" fmla="*/ 0 h 906"/>
                <a:gd name="T2" fmla="*/ 0 w 876"/>
                <a:gd name="T3" fmla="*/ 0 h 906"/>
                <a:gd name="T4" fmla="*/ 0 w 876"/>
                <a:gd name="T5" fmla="*/ 0 h 906"/>
                <a:gd name="T6" fmla="*/ 0 w 876"/>
                <a:gd name="T7" fmla="*/ 0 h 906"/>
                <a:gd name="T8" fmla="*/ 0 w 876"/>
                <a:gd name="T9" fmla="*/ 0 h 906"/>
                <a:gd name="T10" fmla="*/ 0 w 876"/>
                <a:gd name="T11" fmla="*/ 0 h 906"/>
                <a:gd name="T12" fmla="*/ 0 w 876"/>
                <a:gd name="T13" fmla="*/ 0 h 906"/>
                <a:gd name="T14" fmla="*/ 0 w 876"/>
                <a:gd name="T15" fmla="*/ 0 h 906"/>
                <a:gd name="T16" fmla="*/ 0 w 876"/>
                <a:gd name="T17" fmla="*/ 0 h 906"/>
                <a:gd name="T18" fmla="*/ 0 w 876"/>
                <a:gd name="T19" fmla="*/ 0 h 906"/>
                <a:gd name="T20" fmla="*/ 0 w 876"/>
                <a:gd name="T21" fmla="*/ 0 h 906"/>
                <a:gd name="T22" fmla="*/ 0 w 876"/>
                <a:gd name="T23" fmla="*/ 0 h 906"/>
                <a:gd name="T24" fmla="*/ 0 w 876"/>
                <a:gd name="T25" fmla="*/ 0 h 906"/>
                <a:gd name="T26" fmla="*/ 0 w 876"/>
                <a:gd name="T27" fmla="*/ 0 h 906"/>
                <a:gd name="T28" fmla="*/ 0 w 876"/>
                <a:gd name="T29" fmla="*/ 0 h 906"/>
                <a:gd name="T30" fmla="*/ 0 w 876"/>
                <a:gd name="T31" fmla="*/ 0 h 906"/>
                <a:gd name="T32" fmla="*/ 0 w 876"/>
                <a:gd name="T33" fmla="*/ 0 h 906"/>
                <a:gd name="T34" fmla="*/ 0 w 876"/>
                <a:gd name="T35" fmla="*/ 0 h 906"/>
                <a:gd name="T36" fmla="*/ 0 w 876"/>
                <a:gd name="T37" fmla="*/ 0 h 906"/>
                <a:gd name="T38" fmla="*/ 0 w 876"/>
                <a:gd name="T39" fmla="*/ 0 h 906"/>
                <a:gd name="T40" fmla="*/ 0 w 876"/>
                <a:gd name="T41" fmla="*/ 0 h 906"/>
                <a:gd name="T42" fmla="*/ 0 w 876"/>
                <a:gd name="T43" fmla="*/ 0 h 9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76" h="906">
                  <a:moveTo>
                    <a:pt x="768" y="66"/>
                  </a:moveTo>
                  <a:lnTo>
                    <a:pt x="532" y="536"/>
                  </a:lnTo>
                  <a:lnTo>
                    <a:pt x="532" y="840"/>
                  </a:lnTo>
                  <a:lnTo>
                    <a:pt x="643" y="889"/>
                  </a:lnTo>
                  <a:lnTo>
                    <a:pt x="643" y="906"/>
                  </a:lnTo>
                  <a:lnTo>
                    <a:pt x="245" y="906"/>
                  </a:lnTo>
                  <a:lnTo>
                    <a:pt x="245" y="889"/>
                  </a:lnTo>
                  <a:lnTo>
                    <a:pt x="357" y="840"/>
                  </a:lnTo>
                  <a:lnTo>
                    <a:pt x="357" y="538"/>
                  </a:lnTo>
                  <a:lnTo>
                    <a:pt x="111" y="66"/>
                  </a:lnTo>
                  <a:lnTo>
                    <a:pt x="0" y="15"/>
                  </a:lnTo>
                  <a:lnTo>
                    <a:pt x="0" y="0"/>
                  </a:lnTo>
                  <a:lnTo>
                    <a:pt x="411" y="0"/>
                  </a:lnTo>
                  <a:lnTo>
                    <a:pt x="411" y="15"/>
                  </a:lnTo>
                  <a:lnTo>
                    <a:pt x="310" y="66"/>
                  </a:lnTo>
                  <a:lnTo>
                    <a:pt x="455" y="410"/>
                  </a:lnTo>
                  <a:lnTo>
                    <a:pt x="590" y="66"/>
                  </a:lnTo>
                  <a:lnTo>
                    <a:pt x="491" y="15"/>
                  </a:lnTo>
                  <a:lnTo>
                    <a:pt x="491" y="0"/>
                  </a:lnTo>
                  <a:lnTo>
                    <a:pt x="876" y="0"/>
                  </a:lnTo>
                  <a:lnTo>
                    <a:pt x="876" y="15"/>
                  </a:lnTo>
                  <a:lnTo>
                    <a:pt x="76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</p:grpSp>
      <p:pic>
        <p:nvPicPr>
          <p:cNvPr id="26" name="Picture 2" descr="C:\Users\grafm\Pictures\Josi\Josi_Bild_bearbeite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479" y="1249076"/>
            <a:ext cx="3174521" cy="437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grafm\Pictures\Josi\FRESHFOCUS_53948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93"/>
          <a:stretch/>
        </p:blipFill>
        <p:spPr bwMode="auto">
          <a:xfrm>
            <a:off x="3065" y="2795646"/>
            <a:ext cx="3197335" cy="28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7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3914775"/>
            <a:ext cx="4386580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262062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ts val="2500"/>
              </a:lnSpc>
              <a:defRPr/>
            </a:pPr>
            <a:endParaRPr lang="de-DE" sz="1800" dirty="0" smtClean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Voici ce que nous ne voulons pas </a:t>
            </a:r>
            <a:r>
              <a:rPr lang="fr-CH" altLang="de-DE" sz="1800" b="1" dirty="0" smtClean="0">
                <a:latin typeface="Verdana" pitchFamily="34" charset="0"/>
              </a:rPr>
              <a:t>voir </a:t>
            </a:r>
            <a:r>
              <a:rPr lang="de-DE" altLang="de-DE" sz="1800" b="1" dirty="0" smtClean="0">
                <a:latin typeface="Verdana" pitchFamily="34" charset="0"/>
              </a:rPr>
              <a:t>!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Tu es l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arbitre : comment s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appellent les </a:t>
            </a:r>
            <a:r>
              <a:rPr lang="fr-CH" altLang="de-DE" sz="1800" b="1" dirty="0" smtClean="0">
                <a:latin typeface="Verdana" pitchFamily="34" charset="0"/>
              </a:rPr>
              <a:t>pénalités </a:t>
            </a:r>
            <a:r>
              <a:rPr lang="de-DE" altLang="de-DE" sz="1800" b="1" dirty="0" smtClean="0">
                <a:latin typeface="Verdana" pitchFamily="34" charset="0"/>
              </a:rPr>
              <a:t>?</a:t>
            </a:r>
            <a:br>
              <a:rPr lang="de-DE" altLang="de-DE" sz="1800" b="1" dirty="0" smtClean="0">
                <a:latin typeface="Verdana" pitchFamily="34" charset="0"/>
              </a:rPr>
            </a:br>
            <a:endParaRPr lang="de-CH" altLang="de-DE" sz="1800" b="1" dirty="0" smtClean="0"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</a:pP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92680" y="4320540"/>
            <a:ext cx="406146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1 : Coup de coude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2 : Charge avec la crosse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3 : Charge contre la tête 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4 : Charge par derrière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defRPr/>
            </a:pPr>
            <a:endParaRPr lang="fr-CH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3 </a:t>
            </a:r>
            <a:r>
              <a:rPr lang="fr-CH" sz="1200" b="0" dirty="0">
                <a:latin typeface="Verdana" pitchFamily="34" charset="0"/>
                <a:cs typeface="Arial" charset="0"/>
              </a:rPr>
              <a:t>/ 4 réponses correctes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2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200" b="0" dirty="0">
                <a:latin typeface="Verdana" pitchFamily="34" charset="0"/>
                <a:cs typeface="Arial" charset="0"/>
              </a:rPr>
              <a:t>réponses correctes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½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12" name="Grafik 3" descr="1 Ellbogen gegen Kopf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82" y="2476501"/>
            <a:ext cx="1841438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4" descr="2 Crosscheck gegen Kopf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136" y="2388350"/>
            <a:ext cx="1987232" cy="14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5" descr="3 Aufspringen und Kopf treffen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2364" y="2411415"/>
            <a:ext cx="1882215" cy="134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7" descr="5 Crosscheck in Rücken auf offenem Eis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5762" y="2270933"/>
            <a:ext cx="1600201" cy="14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127760" y="2476500"/>
            <a:ext cx="438309" cy="33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1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036820" y="2476501"/>
            <a:ext cx="438309" cy="33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3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995136" y="2655657"/>
            <a:ext cx="438309" cy="33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2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735762" y="2495637"/>
            <a:ext cx="438309" cy="33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4</a:t>
            </a:r>
            <a:endParaRPr lang="de-CH" b="1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28901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8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3914775"/>
            <a:ext cx="4386580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262062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ts val="2500"/>
              </a:lnSpc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</a:p>
          <a:p>
            <a:pPr>
              <a:lnSpc>
                <a:spcPts val="2000"/>
              </a:lnSpc>
              <a:defRPr/>
            </a:pPr>
            <a:r>
              <a:rPr lang="de-DE" sz="1400" dirty="0" smtClean="0">
                <a:latin typeface="Verdana" pitchFamily="34" charset="0"/>
                <a:cs typeface="Arial" charset="0"/>
              </a:rPr>
              <a:t>1</a:t>
            </a:r>
          </a:p>
          <a:p>
            <a:pPr>
              <a:lnSpc>
                <a:spcPts val="2000"/>
              </a:lnSpc>
              <a:defRPr/>
            </a:pPr>
            <a:r>
              <a:rPr lang="de-DE" sz="1400" dirty="0" smtClean="0">
                <a:latin typeface="Verdana" pitchFamily="34" charset="0"/>
                <a:cs typeface="Arial" charset="0"/>
              </a:rPr>
              <a:t>2</a:t>
            </a:r>
          </a:p>
          <a:p>
            <a:pPr>
              <a:lnSpc>
                <a:spcPts val="2000"/>
              </a:lnSpc>
              <a:defRPr/>
            </a:pPr>
            <a:r>
              <a:rPr lang="de-DE" sz="1400" dirty="0" smtClean="0">
                <a:latin typeface="Verdana" pitchFamily="34" charset="0"/>
                <a:cs typeface="Arial" charset="0"/>
              </a:rPr>
              <a:t>3</a:t>
            </a:r>
          </a:p>
          <a:p>
            <a:pPr>
              <a:lnSpc>
                <a:spcPts val="2000"/>
              </a:lnSpc>
              <a:defRPr/>
            </a:pPr>
            <a:r>
              <a:rPr lang="de-DE" sz="1400" dirty="0">
                <a:latin typeface="Verdana" pitchFamily="34" charset="0"/>
                <a:cs typeface="Arial" charset="0"/>
              </a:rPr>
              <a:t>4</a:t>
            </a:r>
            <a:endParaRPr lang="de-CH" sz="14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Pénalité ou non (correcte ou </a:t>
            </a:r>
            <a:r>
              <a:rPr lang="fr-CH" altLang="de-DE" sz="1800" b="1" dirty="0" smtClean="0">
                <a:latin typeface="Verdana" pitchFamily="34" charset="0"/>
              </a:rPr>
              <a:t>injuste</a:t>
            </a:r>
            <a:r>
              <a:rPr lang="de-CH" altLang="de-DE" sz="1800" b="1" dirty="0" smtClean="0">
                <a:latin typeface="Verdana" pitchFamily="34" charset="0"/>
              </a:rPr>
              <a:t>)?</a:t>
            </a:r>
            <a:br>
              <a:rPr lang="de-CH" altLang="de-DE" sz="1800" b="1" dirty="0" smtClean="0">
                <a:latin typeface="Verdana" pitchFamily="34" charset="0"/>
              </a:rPr>
            </a:br>
            <a:r>
              <a:rPr lang="fr-CH" altLang="de-DE" sz="1800" b="1" dirty="0">
                <a:latin typeface="Verdana" pitchFamily="34" charset="0"/>
              </a:rPr>
              <a:t>Comme l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arbitre, tu ne peux observer la scène qu’une seule fois ! 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4 scènes où il faut décider comme un </a:t>
            </a:r>
            <a:r>
              <a:rPr lang="fr-CH" altLang="de-DE" sz="1800" b="1" dirty="0" smtClean="0">
                <a:latin typeface="Verdana" pitchFamily="34" charset="0"/>
              </a:rPr>
              <a:t>arbitre</a:t>
            </a: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92680" y="4320540"/>
            <a:ext cx="406146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1 : Correcte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2 : Pénalité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3 : Correcte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4 : </a:t>
            </a:r>
            <a:r>
              <a:rPr lang="fr-CH" dirty="0" smtClean="0">
                <a:solidFill>
                  <a:schemeClr val="tx2"/>
                </a:solidFill>
              </a:rPr>
              <a:t>Correcte</a:t>
            </a:r>
            <a:endParaRPr lang="fr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3 </a:t>
            </a:r>
            <a:r>
              <a:rPr lang="fr-CH" sz="1200" b="0" dirty="0">
                <a:latin typeface="Verdana" pitchFamily="34" charset="0"/>
                <a:cs typeface="Arial" charset="0"/>
              </a:rPr>
              <a:t>/ 4 réponses correctes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200" b="0" dirty="0">
                <a:latin typeface="Verdana" pitchFamily="34" charset="0"/>
                <a:cs typeface="Arial" charset="0"/>
              </a:rPr>
              <a:t>2 </a:t>
            </a:r>
            <a:r>
              <a:rPr lang="fr-CH" sz="1200" b="0" dirty="0">
                <a:latin typeface="Verdana" pitchFamily="34" charset="0"/>
                <a:cs typeface="Arial" charset="0"/>
              </a:rPr>
              <a:t>réponses correctes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½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pic>
        <p:nvPicPr>
          <p:cNvPr id="14" name="Ref_Beispiel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0430" y="4667546"/>
            <a:ext cx="432309" cy="243174"/>
          </a:xfrm>
          <a:prstGeom prst="rect">
            <a:avLst/>
          </a:prstGeom>
        </p:spPr>
      </p:pic>
      <p:pic>
        <p:nvPicPr>
          <p:cNvPr id="15" name="Ref_Beispiel1-Hi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0430" y="4286772"/>
            <a:ext cx="432309" cy="243201"/>
          </a:xfrm>
          <a:prstGeom prst="rect">
            <a:avLst/>
          </a:prstGeom>
        </p:spPr>
      </p:pic>
      <p:pic>
        <p:nvPicPr>
          <p:cNvPr id="16" name="ref_beispiel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0430" y="4965369"/>
            <a:ext cx="348471" cy="262401"/>
          </a:xfrm>
          <a:prstGeom prst="rect">
            <a:avLst/>
          </a:prstGeom>
        </p:spPr>
      </p:pic>
      <p:pic>
        <p:nvPicPr>
          <p:cNvPr id="17" name="Ref_Beispiel4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30430" y="5391766"/>
            <a:ext cx="388189" cy="2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16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29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 fullScrn="1">
              <p:cMediaNode vol="80000">
                <p:cTn id="30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 fullScrn="1">
              <p:cMediaNode vol="80000">
                <p:cTn id="31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 fullScrn="1">
              <p:cMediaNode vol="80000">
                <p:cTn id="32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9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311878" y="3116580"/>
            <a:ext cx="4271801" cy="2545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27736" y="3122296"/>
            <a:ext cx="1384142" cy="2545569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ts val="2500"/>
              </a:lnSpc>
              <a:defRPr/>
            </a:pPr>
            <a:r>
              <a:rPr lang="fr-CH" sz="1200" dirty="0">
                <a:latin typeface="Verdana" pitchFamily="34" charset="0"/>
                <a:cs typeface="Arial" charset="0"/>
              </a:rPr>
              <a:t>Cela ne vaut pas la peine de tricher </a:t>
            </a:r>
            <a:r>
              <a:rPr lang="fr-CH" sz="1200" dirty="0" smtClean="0">
                <a:latin typeface="Verdana" pitchFamily="34" charset="0"/>
                <a:cs typeface="Arial" charset="0"/>
              </a:rPr>
              <a:t>!</a:t>
            </a:r>
          </a:p>
          <a:p>
            <a:pPr>
              <a:lnSpc>
                <a:spcPts val="2500"/>
              </a:lnSpc>
              <a:defRPr/>
            </a:pPr>
            <a:endParaRPr lang="de-DE" sz="1200" dirty="0" smtClean="0">
              <a:latin typeface="Verdana" pitchFamily="34" charset="0"/>
              <a:cs typeface="Arial" charset="0"/>
            </a:endParaRPr>
          </a:p>
          <a:p>
            <a:pPr marL="0" indent="0">
              <a:lnSpc>
                <a:spcPts val="2500"/>
              </a:lnSpc>
              <a:buNone/>
              <a:defRPr/>
            </a:pPr>
            <a:r>
              <a:rPr lang="de-CH" sz="1100" dirty="0">
                <a:latin typeface="Verdana" pitchFamily="34" charset="0"/>
                <a:cs typeface="Arial" charset="0"/>
              </a:rPr>
              <a:t>« </a:t>
            </a:r>
            <a:r>
              <a:rPr lang="de-CH" sz="1100" dirty="0" err="1">
                <a:latin typeface="Verdana" pitchFamily="34" charset="0"/>
                <a:cs typeface="Arial" charset="0"/>
              </a:rPr>
              <a:t>Crosse</a:t>
            </a:r>
            <a:r>
              <a:rPr lang="de-CH" sz="1100" dirty="0">
                <a:latin typeface="Verdana" pitchFamily="34" charset="0"/>
                <a:cs typeface="Arial" charset="0"/>
              </a:rPr>
              <a:t> </a:t>
            </a:r>
            <a:r>
              <a:rPr lang="de-CH" sz="1100" dirty="0" err="1">
                <a:latin typeface="Verdana" pitchFamily="34" charset="0"/>
                <a:cs typeface="Arial" charset="0"/>
              </a:rPr>
              <a:t>volée</a:t>
            </a:r>
            <a:r>
              <a:rPr lang="de-CH" sz="1100" dirty="0">
                <a:latin typeface="Verdana" pitchFamily="34" charset="0"/>
                <a:cs typeface="Arial" charset="0"/>
              </a:rPr>
              <a:t> »</a:t>
            </a:r>
          </a:p>
          <a:p>
            <a:pPr marL="0" indent="0">
              <a:lnSpc>
                <a:spcPts val="2500"/>
              </a:lnSpc>
              <a:buNone/>
              <a:defRPr/>
            </a:pPr>
            <a:endParaRPr lang="de-CH" sz="1800" dirty="0" smtClean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1"/>
            <a:ext cx="7400924" cy="1778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Complète la phrase suivante </a:t>
            </a:r>
            <a:r>
              <a:rPr lang="de-DE" altLang="de-DE" sz="1800" b="1" dirty="0" smtClean="0">
                <a:latin typeface="Verdana" pitchFamily="34" charset="0"/>
              </a:rPr>
              <a:t>:</a:t>
            </a:r>
            <a:br>
              <a:rPr lang="de-DE" altLang="de-DE" sz="1800" b="1" dirty="0" smtClean="0">
                <a:latin typeface="Verdana" pitchFamily="34" charset="0"/>
              </a:rPr>
            </a:br>
            <a:r>
              <a:rPr lang="fr-CH" altLang="de-DE" sz="1600" b="1" dirty="0">
                <a:latin typeface="Verdana" pitchFamily="34" charset="0"/>
              </a:rPr>
              <a:t>« je me comporte avec respect et loyauté lorsque je … »</a:t>
            </a:r>
            <a:r>
              <a:rPr lang="de-DE" altLang="de-DE" sz="1800" b="1" dirty="0" smtClean="0">
                <a:latin typeface="Verdana" pitchFamily="34" charset="0"/>
              </a:rPr>
              <a:t/>
            </a:r>
            <a:br>
              <a:rPr lang="de-DE" altLang="de-DE" sz="1800" b="1" dirty="0" smtClean="0">
                <a:latin typeface="Verdana" pitchFamily="34" charset="0"/>
              </a:rPr>
            </a:b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 smtClean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92680" y="3482340"/>
            <a:ext cx="4061460" cy="2095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Je respecte l’adversaire et l’arbitre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Je respecte les règles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J’accepte les décisions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Je traite mes adversaires, l’arbitre et les fonctionnaires tel que j’aimerais être traité moi-même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Le fair-play est une question de caractère !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116581"/>
            <a:ext cx="1752283" cy="2545569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4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400" b="0" dirty="0" smtClean="0">
                <a:latin typeface="Verdana" pitchFamily="34" charset="0"/>
                <a:cs typeface="Arial" charset="0"/>
              </a:rPr>
              <a:t>Réponse </a:t>
            </a:r>
            <a:r>
              <a:rPr lang="fr-CH" sz="1400" b="0" dirty="0">
                <a:latin typeface="Verdana" pitchFamily="34" charset="0"/>
                <a:cs typeface="Arial" charset="0"/>
              </a:rPr>
              <a:t>correcte</a:t>
            </a:r>
            <a:br>
              <a:rPr lang="fr-CH" sz="1400" b="0" dirty="0">
                <a:latin typeface="Verdana" pitchFamily="34" charset="0"/>
                <a:cs typeface="Arial" charset="0"/>
              </a:rPr>
            </a:br>
            <a:r>
              <a:rPr lang="fr-CH" sz="14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400" b="0" dirty="0">
                <a:latin typeface="Verdana" pitchFamily="34" charset="0"/>
                <a:cs typeface="Arial" charset="0"/>
              </a:rPr>
              <a:t>Réponse</a:t>
            </a:r>
            <a:r>
              <a:rPr lang="de-DE" sz="1400" b="0" dirty="0">
                <a:latin typeface="Verdana" pitchFamily="34" charset="0"/>
                <a:cs typeface="Arial" charset="0"/>
              </a:rPr>
              <a:t> </a:t>
            </a:r>
            <a:r>
              <a:rPr lang="fr-CH" sz="1400" b="0" dirty="0" smtClean="0">
                <a:latin typeface="Verdana" pitchFamily="34" charset="0"/>
                <a:cs typeface="Arial" charset="0"/>
              </a:rPr>
              <a:t>partiellement correcte</a:t>
            </a:r>
            <a:r>
              <a:rPr lang="de-DE" sz="1400" b="0" dirty="0">
                <a:latin typeface="Verdana" pitchFamily="34" charset="0"/>
                <a:cs typeface="Arial" charset="0"/>
              </a:rPr>
              <a:t/>
            </a:r>
            <a:br>
              <a:rPr lang="de-DE" sz="1400" b="0" dirty="0">
                <a:latin typeface="Verdana" pitchFamily="34" charset="0"/>
                <a:cs typeface="Arial" charset="0"/>
              </a:rPr>
            </a:br>
            <a:r>
              <a:rPr lang="de-DE" sz="1400" b="0" dirty="0">
                <a:latin typeface="Verdana" pitchFamily="34" charset="0"/>
                <a:cs typeface="Arial" charset="0"/>
              </a:rPr>
              <a:t>= ½ </a:t>
            </a:r>
            <a:r>
              <a:rPr lang="fr-CH" sz="1400" b="0" dirty="0">
                <a:latin typeface="Verdana" pitchFamily="34" charset="0"/>
                <a:cs typeface="Arial" charset="0"/>
              </a:rPr>
              <a:t>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2" name="Bobby Ryan scores with Koivu's stick 12 12 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925" y="4840281"/>
            <a:ext cx="1158704" cy="65129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9495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10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2811781"/>
            <a:ext cx="4386580" cy="2849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2818091"/>
            <a:ext cx="1262062" cy="283619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ts val="2500"/>
              </a:lnSpc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</a:p>
          <a:p>
            <a:pPr marL="0" indent="0">
              <a:lnSpc>
                <a:spcPts val="2500"/>
              </a:lnSpc>
              <a:buNone/>
              <a:defRPr/>
            </a:pP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1"/>
            <a:ext cx="7400924" cy="1474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Cite deux exemples de fair-play</a:t>
            </a:r>
            <a:r>
              <a:rPr lang="de-CH" altLang="de-DE" sz="1800" b="1" dirty="0" smtClean="0">
                <a:latin typeface="Verdana" pitchFamily="34" charset="0"/>
              </a:rPr>
              <a:t>.</a:t>
            </a:r>
            <a:br>
              <a:rPr lang="de-CH" altLang="de-DE" sz="1800" b="1" dirty="0" smtClean="0">
                <a:latin typeface="Verdana" pitchFamily="34" charset="0"/>
              </a:rPr>
            </a:br>
            <a:r>
              <a:rPr lang="de-CH" altLang="de-DE" sz="1400" b="1" dirty="0" smtClean="0">
                <a:latin typeface="Verdana" pitchFamily="34" charset="0"/>
              </a:rPr>
              <a:t>- </a:t>
            </a:r>
            <a:r>
              <a:rPr lang="fr-CH" altLang="de-DE" sz="1400" b="1" dirty="0">
                <a:latin typeface="Verdana" pitchFamily="34" charset="0"/>
              </a:rPr>
              <a:t>Exemple observé comme spectateur (</a:t>
            </a:r>
            <a:r>
              <a:rPr lang="fr-CH" altLang="de-DE" sz="1400" b="1" dirty="0" smtClean="0">
                <a:latin typeface="Verdana" pitchFamily="34" charset="0"/>
              </a:rPr>
              <a:t>en </a:t>
            </a:r>
            <a:r>
              <a:rPr lang="fr-CH" altLang="de-DE" sz="1400" b="1" dirty="0">
                <a:latin typeface="Verdana" pitchFamily="34" charset="0"/>
              </a:rPr>
              <a:t>direct ou à la </a:t>
            </a:r>
            <a:r>
              <a:rPr lang="fr-CH" altLang="de-DE" sz="1400" b="1" dirty="0" smtClean="0">
                <a:latin typeface="Verdana" pitchFamily="34" charset="0"/>
              </a:rPr>
              <a:t>télévision</a:t>
            </a:r>
            <a:r>
              <a:rPr lang="de-CH" altLang="de-DE" sz="1400" b="1" dirty="0" smtClean="0">
                <a:latin typeface="Verdana" pitchFamily="34" charset="0"/>
              </a:rPr>
              <a:t>)</a:t>
            </a:r>
            <a:br>
              <a:rPr lang="de-CH" altLang="de-DE" sz="1400" b="1" dirty="0" smtClean="0">
                <a:latin typeface="Verdana" pitchFamily="34" charset="0"/>
              </a:rPr>
            </a:br>
            <a:r>
              <a:rPr lang="de-CH" altLang="de-DE" sz="1400" b="1" dirty="0" smtClean="0">
                <a:latin typeface="Verdana" pitchFamily="34" charset="0"/>
              </a:rPr>
              <a:t>- </a:t>
            </a:r>
            <a:r>
              <a:rPr lang="fr-CH" altLang="de-DE" sz="1400" b="1" dirty="0">
                <a:latin typeface="Verdana" pitchFamily="34" charset="0"/>
              </a:rPr>
              <a:t>Exemple vécu avec ta propre équipe</a:t>
            </a: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2813123"/>
            <a:ext cx="1752283" cy="2849027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400" b="0" dirty="0">
                <a:latin typeface="Verdana" pitchFamily="34" charset="0"/>
                <a:cs typeface="Arial" charset="0"/>
              </a:rPr>
              <a:t>exemples</a:t>
            </a:r>
            <a:br>
              <a:rPr lang="fr-CH" sz="1400" b="0" dirty="0">
                <a:latin typeface="Verdana" pitchFamily="34" charset="0"/>
                <a:cs typeface="Arial" charset="0"/>
              </a:rPr>
            </a:br>
            <a:r>
              <a:rPr lang="fr-CH" sz="1400" b="0" dirty="0">
                <a:latin typeface="Verdana" pitchFamily="34" charset="0"/>
                <a:cs typeface="Arial" charset="0"/>
              </a:rPr>
              <a:t>= 2 points</a:t>
            </a:r>
          </a:p>
          <a:p>
            <a:pPr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1 </a:t>
            </a:r>
            <a:r>
              <a:rPr lang="fr-CH" sz="1400" b="0" dirty="0">
                <a:latin typeface="Verdana" pitchFamily="34" charset="0"/>
                <a:cs typeface="Arial" charset="0"/>
              </a:rPr>
              <a:t>exemple</a:t>
            </a:r>
            <a:br>
              <a:rPr lang="fr-CH" sz="1400" b="0" dirty="0">
                <a:latin typeface="Verdana" pitchFamily="34" charset="0"/>
                <a:cs typeface="Arial" charset="0"/>
              </a:rPr>
            </a:br>
            <a:r>
              <a:rPr lang="fr-CH" sz="1400" b="0" dirty="0">
                <a:latin typeface="Verdana" pitchFamily="34" charset="0"/>
                <a:cs typeface="Arial" charset="0"/>
              </a:rPr>
              <a:t>= 1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3" name="Schwing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1719" y="2953334"/>
            <a:ext cx="4191655" cy="23578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5265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11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898475" y="3914775"/>
            <a:ext cx="3685206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963437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ts val="2500"/>
              </a:lnSpc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</a:p>
          <a:p>
            <a:pPr marL="0" indent="0">
              <a:lnSpc>
                <a:spcPts val="2500"/>
              </a:lnSpc>
              <a:buNone/>
              <a:defRPr/>
            </a:pPr>
            <a:r>
              <a:rPr lang="de-DE" sz="1200" dirty="0" smtClean="0">
                <a:latin typeface="Verdana" pitchFamily="34" charset="0"/>
                <a:cs typeface="Arial" charset="0"/>
              </a:rPr>
              <a:t> </a:t>
            </a:r>
            <a:r>
              <a:rPr lang="de-DE" sz="1200" dirty="0" err="1" smtClean="0">
                <a:latin typeface="Verdana" pitchFamily="34" charset="0"/>
                <a:cs typeface="Arial" charset="0"/>
              </a:rPr>
              <a:t>Respect</a:t>
            </a:r>
            <a:r>
              <a:rPr lang="de-DE" sz="1200" dirty="0" smtClean="0">
                <a:latin typeface="Verdana" pitchFamily="34" charset="0"/>
                <a:cs typeface="Arial" charset="0"/>
              </a:rPr>
              <a:t> </a:t>
            </a:r>
            <a:r>
              <a:rPr lang="de-DE" sz="1200" dirty="0">
                <a:latin typeface="Verdana" pitchFamily="34" charset="0"/>
                <a:cs typeface="Arial" charset="0"/>
              </a:rPr>
              <a:t>Checks</a:t>
            </a:r>
          </a:p>
          <a:p>
            <a:pPr marL="0" indent="0" algn="r">
              <a:lnSpc>
                <a:spcPts val="2500"/>
              </a:lnSpc>
              <a:buNone/>
              <a:defRPr/>
            </a:pPr>
            <a:r>
              <a:rPr lang="de-DE" sz="1200" dirty="0" smtClean="0">
                <a:latin typeface="Verdana" pitchFamily="34" charset="0"/>
                <a:cs typeface="Arial" charset="0"/>
              </a:rPr>
              <a:t/>
            </a:r>
            <a:br>
              <a:rPr lang="de-DE" sz="1200" dirty="0" smtClean="0">
                <a:latin typeface="Verdana" pitchFamily="34" charset="0"/>
                <a:cs typeface="Arial" charset="0"/>
              </a:rPr>
            </a:br>
            <a:r>
              <a:rPr lang="de-DE" sz="1200" dirty="0" smtClean="0">
                <a:latin typeface="Verdana" pitchFamily="34" charset="0"/>
                <a:cs typeface="Arial" charset="0"/>
              </a:rPr>
              <a:t/>
            </a:r>
            <a:br>
              <a:rPr lang="de-DE" sz="1200" dirty="0" smtClean="0">
                <a:latin typeface="Verdana" pitchFamily="34" charset="0"/>
                <a:cs typeface="Arial" charset="0"/>
              </a:rPr>
            </a:br>
            <a:r>
              <a:rPr lang="de-DE" sz="1200" dirty="0" smtClean="0">
                <a:latin typeface="Verdana" pitchFamily="34" charset="0"/>
                <a:cs typeface="Arial" charset="0"/>
              </a:rPr>
              <a:t>Check </a:t>
            </a:r>
            <a:r>
              <a:rPr lang="de-DE" sz="1200" dirty="0" err="1">
                <a:latin typeface="Verdana" pitchFamily="34" charset="0"/>
                <a:cs typeface="Arial" charset="0"/>
              </a:rPr>
              <a:t>with</a:t>
            </a:r>
            <a:r>
              <a:rPr lang="de-DE" sz="1200" dirty="0">
                <a:latin typeface="Verdana" pitchFamily="34" charset="0"/>
                <a:cs typeface="Arial" charset="0"/>
              </a:rPr>
              <a:t> </a:t>
            </a:r>
            <a:r>
              <a:rPr lang="de-DE" sz="1200" dirty="0" err="1" smtClean="0">
                <a:latin typeface="Verdana" pitchFamily="34" charset="0"/>
                <a:cs typeface="Arial" charset="0"/>
              </a:rPr>
              <a:t>respect</a:t>
            </a:r>
            <a:r>
              <a:rPr lang="de-DE" sz="1200" dirty="0" smtClean="0">
                <a:latin typeface="Verdana" pitchFamily="34" charset="0"/>
                <a:cs typeface="Arial" charset="0"/>
              </a:rPr>
              <a:t> </a:t>
            </a:r>
            <a:endParaRPr lang="de-DE" sz="1200" dirty="0">
              <a:latin typeface="Verdana" pitchFamily="34" charset="0"/>
              <a:cs typeface="Arial" charset="0"/>
            </a:endParaRPr>
          </a:p>
          <a:p>
            <a:pPr marL="0" indent="0">
              <a:lnSpc>
                <a:spcPts val="2500"/>
              </a:lnSpc>
              <a:buNone/>
              <a:defRPr/>
            </a:pP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Quels grands joueurs de l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équipe nationale nous aident, au moyen de vidéos, à appliquer mieux et plus loyalement les </a:t>
            </a:r>
            <a:r>
              <a:rPr lang="fr-CH" altLang="de-DE" sz="1800" b="1" dirty="0" smtClean="0">
                <a:latin typeface="Verdana" pitchFamily="34" charset="0"/>
              </a:rPr>
              <a:t>charges </a:t>
            </a:r>
            <a:r>
              <a:rPr lang="de-DE" altLang="de-DE" sz="1800" b="1" dirty="0" smtClean="0">
                <a:latin typeface="Verdana" pitchFamily="34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Quels joueurs présentés dans les vidéos </a:t>
            </a:r>
            <a:r>
              <a:rPr lang="fr-CH" altLang="de-DE" sz="1800" b="1" dirty="0" smtClean="0">
                <a:latin typeface="Verdana" pitchFamily="34" charset="0"/>
              </a:rPr>
              <a:t>connais-tu </a:t>
            </a:r>
            <a:r>
              <a:rPr lang="de-DE" altLang="de-DE" sz="1800" b="1" dirty="0" smtClean="0">
                <a:latin typeface="Verdana" pitchFamily="34" charset="0"/>
              </a:rPr>
              <a:t>?</a:t>
            </a:r>
            <a:endParaRPr lang="de-CH" altLang="de-DE" sz="1800" b="1" dirty="0" smtClean="0"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</a:pP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958860" y="4297680"/>
            <a:ext cx="362482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</a:rPr>
              <a:t>Mark Streit, Sven </a:t>
            </a:r>
            <a:r>
              <a:rPr lang="de-CH" dirty="0" err="1" smtClean="0">
                <a:solidFill>
                  <a:schemeClr val="tx2"/>
                </a:solidFill>
              </a:rPr>
              <a:t>Bärtschi</a:t>
            </a:r>
            <a:r>
              <a:rPr lang="de-CH" dirty="0" smtClean="0">
                <a:solidFill>
                  <a:schemeClr val="tx2"/>
                </a:solidFill>
              </a:rPr>
              <a:t>, Yannick Weber</a:t>
            </a:r>
          </a:p>
          <a:p>
            <a:pPr marL="285750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</a:rPr>
              <a:t>Roman Josi, Denis </a:t>
            </a:r>
            <a:r>
              <a:rPr lang="de-CH" dirty="0" err="1" smtClean="0">
                <a:solidFill>
                  <a:schemeClr val="tx2"/>
                </a:solidFill>
              </a:rPr>
              <a:t>Hollenstein</a:t>
            </a:r>
            <a:r>
              <a:rPr lang="de-CH" dirty="0" smtClean="0">
                <a:solidFill>
                  <a:schemeClr val="tx2"/>
                </a:solidFill>
              </a:rPr>
              <a:t>, Matthias Bieber, Reto </a:t>
            </a:r>
            <a:r>
              <a:rPr lang="de-CH" dirty="0" err="1" smtClean="0">
                <a:solidFill>
                  <a:schemeClr val="tx2"/>
                </a:solidFill>
              </a:rPr>
              <a:t>Suri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de-DE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2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200" b="0" dirty="0">
                <a:latin typeface="Verdana" pitchFamily="34" charset="0"/>
                <a:cs typeface="Arial" charset="0"/>
              </a:rPr>
              <a:t>réponses correctes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200" b="0" dirty="0" smtClean="0">
                <a:latin typeface="Verdana" pitchFamily="34" charset="0"/>
                <a:cs typeface="Arial" charset="0"/>
              </a:rPr>
              <a:t>1 </a:t>
            </a:r>
            <a:r>
              <a:rPr lang="fr-CH" sz="1200" b="0" dirty="0">
                <a:latin typeface="Verdana" pitchFamily="34" charset="0"/>
                <a:cs typeface="Arial" charset="0"/>
              </a:rPr>
              <a:t>réponse correcte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½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2" name="Stre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9" y="4618037"/>
            <a:ext cx="783798" cy="587849"/>
          </a:xfrm>
          <a:prstGeom prst="rect">
            <a:avLst/>
          </a:prstGeom>
        </p:spPr>
      </p:pic>
      <p:pic>
        <p:nvPicPr>
          <p:cNvPr id="3" name="Jos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4628" y="4911962"/>
            <a:ext cx="903243" cy="508074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78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Respect Fairplay</a:t>
            </a:r>
            <a:br>
              <a:rPr lang="de-CH" dirty="0" smtClean="0"/>
            </a:br>
            <a:r>
              <a:rPr lang="fr-CH" sz="2800" dirty="0">
                <a:solidFill>
                  <a:schemeClr val="tx1"/>
                </a:solidFill>
              </a:rPr>
              <a:t>OBJECTIFS D’ÉQUIPE POUR LA Saison</a:t>
            </a:r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00113" y="1309687"/>
            <a:ext cx="7435850" cy="1174433"/>
          </a:xfrm>
        </p:spPr>
        <p:txBody>
          <a:bodyPr/>
          <a:lstStyle/>
          <a:p>
            <a:endParaRPr lang="fr-CH" dirty="0" smtClean="0"/>
          </a:p>
          <a:p>
            <a:r>
              <a:rPr lang="fr-CH" dirty="0" smtClean="0"/>
              <a:t>Quelles </a:t>
            </a:r>
            <a:r>
              <a:rPr lang="fr-CH" dirty="0"/>
              <a:t>sont vos propositions ?</a:t>
            </a:r>
            <a:br>
              <a:rPr lang="fr-CH" dirty="0"/>
            </a:br>
            <a:r>
              <a:rPr lang="fr-CH" dirty="0"/>
              <a:t>L’équipe décide des objectifs avec l’entraîneur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600" dirty="0" smtClean="0"/>
          </a:p>
          <a:p>
            <a:r>
              <a:rPr lang="de-DE" dirty="0" err="1" smtClean="0"/>
              <a:t>Exemples</a:t>
            </a:r>
            <a:r>
              <a:rPr lang="de-DE" dirty="0" smtClean="0"/>
              <a:t> :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CH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950277" y="3243531"/>
            <a:ext cx="7345363" cy="3085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0 	</a:t>
            </a:r>
            <a:r>
              <a:rPr lang="fr-CH" sz="2000" b="1" dirty="0">
                <a:solidFill>
                  <a:srgbClr val="FF0000"/>
                </a:solidFill>
              </a:rPr>
              <a:t>Pénalités de match</a:t>
            </a:r>
          </a:p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&lt; 2 	</a:t>
            </a:r>
            <a:r>
              <a:rPr lang="fr-CH" sz="2000" b="1" dirty="0">
                <a:solidFill>
                  <a:srgbClr val="FF0000"/>
                </a:solidFill>
              </a:rPr>
              <a:t>Pénalités de méconduite pour le match</a:t>
            </a:r>
          </a:p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0 	</a:t>
            </a:r>
            <a:r>
              <a:rPr lang="fr-CH" sz="2000" b="1" dirty="0">
                <a:solidFill>
                  <a:srgbClr val="FF0000"/>
                </a:solidFill>
              </a:rPr>
              <a:t>Pénalités de 5 minutes « Charge par derrière »</a:t>
            </a:r>
          </a:p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0	</a:t>
            </a:r>
            <a:r>
              <a:rPr lang="fr-CH" sz="2000" b="1" dirty="0">
                <a:solidFill>
                  <a:srgbClr val="FF0000"/>
                </a:solidFill>
              </a:rPr>
              <a:t>Pénalités de 5 minutes « Charge contre la tête »</a:t>
            </a:r>
          </a:p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&lt; 2	</a:t>
            </a:r>
            <a:r>
              <a:rPr lang="fr-CH" sz="2000" b="1" dirty="0">
                <a:solidFill>
                  <a:srgbClr val="FF0000"/>
                </a:solidFill>
              </a:rPr>
              <a:t> Comportement non sportif ou </a:t>
            </a:r>
            <a:r>
              <a:rPr lang="fr-CH" sz="2000" b="1" dirty="0" smtClean="0">
                <a:solidFill>
                  <a:srgbClr val="FF0000"/>
                </a:solidFill>
              </a:rPr>
              <a:t>réclamation</a:t>
            </a:r>
          </a:p>
          <a:p>
            <a:pPr marL="182563" lvl="1">
              <a:tabLst>
                <a:tab pos="1165225" algn="l"/>
              </a:tabLst>
            </a:pPr>
            <a:endParaRPr lang="de-DE" sz="2000" b="1" dirty="0" smtClean="0">
              <a:solidFill>
                <a:srgbClr val="FF0000"/>
              </a:solidFill>
            </a:endParaRPr>
          </a:p>
          <a:p>
            <a:pPr marL="182563" lvl="1">
              <a:tabLst>
                <a:tab pos="1165225" algn="l"/>
              </a:tabLst>
            </a:pPr>
            <a:r>
              <a:rPr lang="de-DE" sz="2000" b="1" dirty="0" smtClean="0">
                <a:solidFill>
                  <a:srgbClr val="FF0000"/>
                </a:solidFill>
              </a:rPr>
              <a:t>1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  <a:r>
              <a:rPr lang="fr-CH" sz="2000" b="1" dirty="0">
                <a:solidFill>
                  <a:srgbClr val="FF0000"/>
                </a:solidFill>
              </a:rPr>
              <a:t>acte de fair-play sportif </a:t>
            </a:r>
            <a:r>
              <a:rPr lang="de-DE" sz="2000" b="1" dirty="0" smtClean="0">
                <a:solidFill>
                  <a:srgbClr val="FF0000"/>
                </a:solidFill>
              </a:rPr>
              <a:t>: </a:t>
            </a:r>
          </a:p>
          <a:p>
            <a:pPr marL="182563" lvl="1">
              <a:tabLst>
                <a:tab pos="1165225" algn="l"/>
              </a:tabLst>
            </a:pPr>
            <a:r>
              <a:rPr lang="fr-CH" sz="2000" b="1" dirty="0">
                <a:solidFill>
                  <a:srgbClr val="FF0000"/>
                </a:solidFill>
              </a:rPr>
              <a:t>3 joueurs remercient toujours les arbitres après le match</a:t>
            </a:r>
            <a:endParaRPr lang="de-DE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2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Respect Fairplay</a:t>
            </a:r>
            <a:br>
              <a:rPr lang="de-CH" dirty="0" smtClean="0"/>
            </a:br>
            <a:r>
              <a:rPr lang="fr-CH" sz="2800" dirty="0">
                <a:solidFill>
                  <a:srgbClr val="000000"/>
                </a:solidFill>
              </a:rPr>
              <a:t>OBJECTIFS D’ÉQUIPE POUR LA Saison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00113" y="1309687"/>
            <a:ext cx="7435850" cy="117443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…………………………………………………………………………………………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 </a:t>
            </a:r>
            <a:endParaRPr lang="de-DE" dirty="0"/>
          </a:p>
          <a:p>
            <a:pPr marL="0" indent="0">
              <a:buNone/>
            </a:pPr>
            <a:r>
              <a:rPr lang="fr-CH" dirty="0"/>
              <a:t>Acte de fair-play avec l</a:t>
            </a:r>
            <a:r>
              <a:rPr lang="fr-CH" sz="2400" dirty="0"/>
              <a:t>’</a:t>
            </a:r>
            <a:r>
              <a:rPr lang="fr-CH" dirty="0"/>
              <a:t>équipe 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r>
              <a:rPr lang="de-DE" dirty="0" smtClean="0"/>
              <a:t>…………………………………………………………………………………………….</a:t>
            </a:r>
          </a:p>
          <a:p>
            <a:pPr marL="0" indent="0">
              <a:buNone/>
            </a:pPr>
            <a:r>
              <a:rPr lang="de-DE" dirty="0" smtClean="0"/>
              <a:t>…………………………………………………………………………………………….</a:t>
            </a:r>
          </a:p>
          <a:p>
            <a:pPr marL="0" indent="0">
              <a:buNone/>
            </a:pPr>
            <a:r>
              <a:rPr lang="de-DE" dirty="0" smtClean="0"/>
              <a:t>…………………………………………………………………………………………….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CH" dirty="0" smtClean="0"/>
          </a:p>
        </p:txBody>
      </p:sp>
      <p:pic>
        <p:nvPicPr>
          <p:cNvPr id="6" name="5C0A4377-DB63-46C4-9989-2FBC1D2215D5" descr="150896FA-6DCC-4CD6-9995-0416244BF9BD@v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7856220" y="5304994"/>
            <a:ext cx="982587" cy="83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35038" y="5586898"/>
            <a:ext cx="6875462" cy="632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CH" b="1" dirty="0"/>
              <a:t>En cas d</a:t>
            </a:r>
            <a:r>
              <a:rPr lang="fr-CH" dirty="0"/>
              <a:t>’</a:t>
            </a:r>
            <a:r>
              <a:rPr lang="fr-CH" b="1" dirty="0"/>
              <a:t>atteinte des objectifs, chaque joueur reçoit un </a:t>
            </a:r>
            <a:r>
              <a:rPr lang="fr-CH" b="1" dirty="0" err="1"/>
              <a:t>Smartpuck</a:t>
            </a:r>
            <a:r>
              <a:rPr lang="fr-CH" b="1" dirty="0"/>
              <a:t> pour le prochain entraînement d</a:t>
            </a:r>
            <a:r>
              <a:rPr lang="fr-CH" dirty="0"/>
              <a:t>’</a:t>
            </a:r>
            <a:r>
              <a:rPr lang="fr-CH" b="1" dirty="0"/>
              <a:t>été.</a:t>
            </a:r>
            <a:r>
              <a:rPr lang="fr-CH" dirty="0"/>
              <a:t/>
            </a:r>
            <a:br>
              <a:rPr lang="fr-CH" dirty="0"/>
            </a:br>
            <a:endParaRPr lang="fr-CH" dirty="0"/>
          </a:p>
          <a:p>
            <a:r>
              <a:rPr lang="de-DE" b="1" dirty="0" smtClean="0"/>
              <a:t>.</a:t>
            </a:r>
            <a:r>
              <a:rPr lang="de-DE" dirty="0"/>
              <a:t/>
            </a:r>
            <a:br>
              <a:rPr lang="de-DE" dirty="0"/>
            </a:b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1163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Respect Fairplay</a:t>
            </a:r>
            <a:br>
              <a:rPr lang="de-CH" dirty="0" smtClean="0"/>
            </a:br>
            <a:r>
              <a:rPr lang="fr-CH" sz="2800" dirty="0">
                <a:solidFill>
                  <a:srgbClr val="000000"/>
                </a:solidFill>
              </a:rPr>
              <a:t>OBJECTIFS D’ÉQUIPE POUR LA Saison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00113" y="1309687"/>
            <a:ext cx="7435850" cy="479742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endParaRPr lang="fr-CH" sz="1600" dirty="0" smtClean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 smtClean="0"/>
              <a:t>Nous </a:t>
            </a:r>
            <a:r>
              <a:rPr lang="fr-CH" sz="1600" dirty="0"/>
              <a:t>donnons une poignée de main aux arbitres pour leur prestation. 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Nous remercions tous les auxiliaires de l’équipe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Nous respectons le maître de glace et ses instructions.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Nous sommes toujours ponctuels et nous nous saluons par une poignée de main.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A la fin de la saison, nous remettons une carte de remerciement à tous les auxiliaires.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Nous invitons les chronométreurs à notre soirée de clôture.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Pour Noël, nous aidons le maître de glace à effectuer les travaux de nettoyage pendant une heure.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r-CH" sz="1600" dirty="0"/>
              <a:t>Nous cherchons à discuter, en tant qu’équipe, avec une personne qui nous a énervés.</a:t>
            </a:r>
            <a:endParaRPr lang="de-CH" sz="1600" dirty="0" smtClean="0"/>
          </a:p>
        </p:txBody>
      </p:sp>
      <p:pic>
        <p:nvPicPr>
          <p:cNvPr id="6" name="5C0A4377-DB63-46C4-9989-2FBC1D2215D5" descr="150896FA-6DCC-4CD6-9995-0416244BF9BD@v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2972" y="4503420"/>
            <a:ext cx="156615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2760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3" descr="SO_RESPECT_PowerPoint_HEADER 2014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195580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899999" y="3285101"/>
            <a:ext cx="7344000" cy="15120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 kern="1200" cap="all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G Revolucion" pitchFamily="82" charset="0"/>
              </a:defRPr>
            </a:lvl2pPr>
            <a:lvl3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G Revolucion" pitchFamily="82" charset="0"/>
              </a:defRPr>
            </a:lvl3pPr>
            <a:lvl4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G Revolucion" pitchFamily="82" charset="0"/>
              </a:defRPr>
            </a:lvl4pPr>
            <a:lvl5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AG Revolucion" pitchFamily="82" charset="0"/>
              </a:defRPr>
            </a:lvl5pPr>
            <a:lvl6pPr marL="4572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tx2"/>
                </a:solidFill>
              </a:rPr>
              <a:t>DVD « CHARGES »</a:t>
            </a:r>
          </a:p>
          <a:p>
            <a:pPr>
              <a:defRPr/>
            </a:pPr>
            <a:r>
              <a:rPr lang="fr-FR" dirty="0">
                <a:solidFill>
                  <a:schemeClr val="tx2"/>
                </a:solidFill>
              </a:rPr>
              <a:t>DISPONIBLES AUPRES DE LA SIHF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claudia.weber@sihf.ch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287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smtClean="0"/>
              <a:t>Respect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err="1" smtClean="0">
                <a:solidFill>
                  <a:schemeClr val="tx1"/>
                </a:solidFill>
              </a:rPr>
              <a:t>INTROduction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712720" y="2781301"/>
            <a:ext cx="5623243" cy="3325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9" y="2778443"/>
            <a:ext cx="1777681" cy="3325812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DE" sz="1400" dirty="0" err="1" smtClean="0">
                <a:latin typeface="Verdana" pitchFamily="34" charset="0"/>
                <a:cs typeface="Arial" charset="0"/>
              </a:rPr>
              <a:t>Introduction</a:t>
            </a:r>
            <a:endParaRPr lang="de-DE" sz="1400" dirty="0" smtClean="0">
              <a:latin typeface="Verdana" pitchFamily="34" charset="0"/>
              <a:cs typeface="Arial" charset="0"/>
            </a:endParaRPr>
          </a:p>
          <a:p>
            <a:pPr marL="266700" lvl="1" indent="0">
              <a:buNone/>
              <a:defRPr/>
            </a:pPr>
            <a:r>
              <a:rPr lang="de-DE" sz="1200" dirty="0" smtClean="0">
                <a:latin typeface="Verdana" pitchFamily="34" charset="0"/>
              </a:rPr>
              <a:t>I</a:t>
            </a:r>
            <a:r>
              <a:rPr lang="fr-CH" sz="1200" dirty="0" err="1">
                <a:latin typeface="Verdana" pitchFamily="34" charset="0"/>
              </a:rPr>
              <a:t>mpressions</a:t>
            </a:r>
            <a:r>
              <a:rPr lang="fr-CH" sz="1200" dirty="0">
                <a:latin typeface="Verdana" pitchFamily="34" charset="0"/>
              </a:rPr>
              <a:t> du championnat du monde de Prague 2015</a:t>
            </a:r>
            <a:br>
              <a:rPr lang="fr-CH" sz="1200" dirty="0">
                <a:latin typeface="Verdana" pitchFamily="34" charset="0"/>
              </a:rPr>
            </a:br>
            <a:r>
              <a:rPr lang="fr-CH" sz="1200" dirty="0">
                <a:latin typeface="Verdana" pitchFamily="34" charset="0"/>
              </a:rPr>
              <a:t>« Une lutte rude mais loyale »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1"/>
            <a:ext cx="7400924" cy="1443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600" b="1" dirty="0">
                <a:latin typeface="Verdana" pitchFamily="34" charset="0"/>
              </a:rPr>
              <a:t>Nous voulons savoir ce qui constitue le fair-play et comment nous pouvons le mettre en œuvre dans notre jeu</a:t>
            </a:r>
            <a:r>
              <a:rPr lang="de-CH" altLang="de-DE" sz="1600" b="1" dirty="0" smtClean="0">
                <a:latin typeface="Verdana" pitchFamily="34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DE" altLang="de-DE" sz="1600" b="1" dirty="0" smtClean="0">
                <a:latin typeface="Verdana" pitchFamily="34" charset="0"/>
              </a:rPr>
              <a:t>Quiz en </a:t>
            </a:r>
            <a:r>
              <a:rPr lang="de-DE" altLang="de-DE" sz="1600" b="1" dirty="0" err="1">
                <a:latin typeface="Verdana" pitchFamily="34" charset="0"/>
              </a:rPr>
              <a:t>g</a:t>
            </a:r>
            <a:r>
              <a:rPr lang="de-DE" altLang="de-DE" sz="1600" b="1" dirty="0" err="1" smtClean="0">
                <a:latin typeface="Verdana" pitchFamily="34" charset="0"/>
              </a:rPr>
              <a:t>roupe</a:t>
            </a:r>
            <a:endParaRPr lang="de-CH" altLang="de-DE" sz="1600" b="1" dirty="0">
              <a:latin typeface="Verdana" pitchFamily="34" charset="0"/>
            </a:endParaRPr>
          </a:p>
        </p:txBody>
      </p:sp>
      <p:pic>
        <p:nvPicPr>
          <p:cNvPr id="2" name="Checking_quizz_int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119" y="2853213"/>
            <a:ext cx="5315373" cy="298989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38164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smtClean="0"/>
              <a:t>Respect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Quiz en </a:t>
            </a:r>
            <a:r>
              <a:rPr lang="de-CH" altLang="de-DE" dirty="0" err="1" smtClean="0">
                <a:solidFill>
                  <a:schemeClr val="tx1"/>
                </a:solidFill>
              </a:rPr>
              <a:t>Groupe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3914775"/>
            <a:ext cx="6138862" cy="219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Exemples</a:t>
            </a:r>
            <a:r>
              <a:rPr lang="de-CH" altLang="de-DE" sz="1800" b="1" dirty="0" smtClean="0">
                <a:latin typeface="Verdana" pitchFamily="34" charset="0"/>
              </a:rPr>
              <a:t> de </a:t>
            </a: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6"/>
            <a:ext cx="1262062" cy="218246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 marL="0" indent="0">
              <a:lnSpc>
                <a:spcPts val="2500"/>
              </a:lnSpc>
              <a:buNone/>
              <a:defRPr/>
            </a:pPr>
            <a:endParaRPr lang="de-DE" sz="1800" dirty="0" smtClean="0">
              <a:latin typeface="Verdana" pitchFamily="34" charset="0"/>
              <a:cs typeface="Arial" charset="0"/>
            </a:endParaRPr>
          </a:p>
          <a:p>
            <a:pPr marL="0" indent="0">
              <a:lnSpc>
                <a:spcPts val="2500"/>
              </a:lnSpc>
              <a:buNone/>
              <a:defRPr/>
            </a:pP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92238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400" b="1" dirty="0">
                <a:latin typeface="Verdana" pitchFamily="34" charset="0"/>
              </a:rPr>
              <a:t>L’entraîneur forme les équipes de </a:t>
            </a:r>
            <a:r>
              <a:rPr lang="fr-FR" altLang="de-DE" sz="1400" b="1" dirty="0" smtClean="0">
                <a:latin typeface="Verdana" pitchFamily="34" charset="0"/>
              </a:rPr>
              <a:t>groupe</a:t>
            </a:r>
            <a:endParaRPr lang="de-DE" altLang="de-DE" sz="1400" b="1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400" b="1" dirty="0">
                <a:latin typeface="Verdana" pitchFamily="34" charset="0"/>
              </a:rPr>
              <a:t>Les équipes inventent un nom de groupe relatif au « fair-play </a:t>
            </a:r>
            <a:r>
              <a:rPr lang="fr-FR" altLang="de-DE" sz="1400" b="1" dirty="0" smtClean="0">
                <a:latin typeface="Verdana" pitchFamily="34" charset="0"/>
              </a:rPr>
              <a:t>»</a:t>
            </a:r>
            <a:endParaRPr lang="de-DE" altLang="de-DE" sz="1400" b="1" dirty="0" smtClean="0">
              <a:latin typeface="Verdana" pitchFamily="34" charset="0"/>
            </a:endParaRPr>
          </a:p>
          <a:p>
            <a:pPr lvl="1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DE" altLang="de-DE" sz="1400" b="1" dirty="0" err="1" smtClean="0">
                <a:latin typeface="Verdana" pitchFamily="34" charset="0"/>
              </a:rPr>
              <a:t>Temps</a:t>
            </a:r>
            <a:r>
              <a:rPr lang="de-DE" altLang="de-DE" sz="1400" b="1" dirty="0" smtClean="0">
                <a:latin typeface="Verdana" pitchFamily="34" charset="0"/>
              </a:rPr>
              <a:t> </a:t>
            </a:r>
            <a:r>
              <a:rPr lang="de-DE" altLang="de-DE" sz="1400" b="1" dirty="0" err="1" smtClean="0">
                <a:latin typeface="Verdana" pitchFamily="34" charset="0"/>
              </a:rPr>
              <a:t>imparti</a:t>
            </a:r>
            <a:r>
              <a:rPr lang="de-DE" altLang="de-DE" sz="1400" b="1" dirty="0" smtClean="0">
                <a:latin typeface="Verdana" pitchFamily="34" charset="0"/>
              </a:rPr>
              <a:t> : 1 </a:t>
            </a:r>
            <a:r>
              <a:rPr lang="de-DE" altLang="de-DE" sz="1400" b="1" dirty="0" err="1" smtClean="0">
                <a:latin typeface="Verdana" pitchFamily="34" charset="0"/>
              </a:rPr>
              <a:t>minute</a:t>
            </a:r>
            <a:endParaRPr lang="de-DE" altLang="de-DE" sz="1400" b="1" dirty="0" smtClean="0"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400" b="1" dirty="0">
                <a:latin typeface="Verdana" pitchFamily="34" charset="0"/>
              </a:rPr>
              <a:t>Un bonus est attribué pour les 2 meilleurs noms </a:t>
            </a:r>
            <a:r>
              <a:rPr lang="fr-FR" altLang="de-DE" sz="1400" b="1" dirty="0" smtClean="0">
                <a:latin typeface="Verdana" pitchFamily="34" charset="0"/>
              </a:rPr>
              <a:t>trouvés</a:t>
            </a:r>
            <a:endParaRPr lang="de-DE" altLang="de-DE" sz="1400" b="1" dirty="0" smtClean="0">
              <a:latin typeface="Verdana" pitchFamily="34" charset="0"/>
            </a:endParaRPr>
          </a:p>
          <a:p>
            <a:pPr lvl="1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400" b="1" dirty="0">
                <a:latin typeface="Verdana" pitchFamily="34" charset="0"/>
              </a:rPr>
              <a:t>L’équipe choisit les deux meilleures </a:t>
            </a:r>
            <a:r>
              <a:rPr lang="fr-FR" altLang="de-DE" sz="1400" b="1" dirty="0" smtClean="0">
                <a:latin typeface="Verdana" pitchFamily="34" charset="0"/>
              </a:rPr>
              <a:t>propositions</a:t>
            </a:r>
            <a:endParaRPr lang="de-CH" altLang="de-DE" sz="1400" b="1" dirty="0" smtClean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92680" y="4297680"/>
            <a:ext cx="406146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</a:rPr>
              <a:t>«</a:t>
            </a:r>
            <a:r>
              <a:rPr lang="de-CH" dirty="0" err="1" smtClean="0">
                <a:solidFill>
                  <a:schemeClr val="tx2"/>
                </a:solidFill>
              </a:rPr>
              <a:t>keep</a:t>
            </a:r>
            <a:r>
              <a:rPr lang="de-CH" dirty="0" smtClean="0">
                <a:solidFill>
                  <a:schemeClr val="tx2"/>
                </a:solidFill>
              </a:rPr>
              <a:t> cool»</a:t>
            </a:r>
          </a:p>
          <a:p>
            <a:pPr marL="285750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</a:rPr>
              <a:t>«Play smart </a:t>
            </a:r>
            <a:r>
              <a:rPr lang="de-CH" dirty="0" err="1" smtClean="0">
                <a:solidFill>
                  <a:schemeClr val="tx2"/>
                </a:solidFill>
              </a:rPr>
              <a:t>be</a:t>
            </a:r>
            <a:r>
              <a:rPr lang="de-CH" dirty="0" smtClean="0">
                <a:solidFill>
                  <a:schemeClr val="tx2"/>
                </a:solidFill>
              </a:rPr>
              <a:t> fair»</a:t>
            </a:r>
          </a:p>
          <a:p>
            <a:pPr marL="285750" indent="-285750">
              <a:buFontTx/>
              <a:buChar char="-"/>
            </a:pPr>
            <a:r>
              <a:rPr lang="de-CH" dirty="0" smtClean="0">
                <a:solidFill>
                  <a:schemeClr val="tx2"/>
                </a:solidFill>
              </a:rPr>
              <a:t>«</a:t>
            </a:r>
            <a:r>
              <a:rPr lang="de-CH" dirty="0" err="1" smtClean="0">
                <a:solidFill>
                  <a:schemeClr val="tx2"/>
                </a:solidFill>
              </a:rPr>
              <a:t>Rude</a:t>
            </a:r>
            <a:r>
              <a:rPr lang="de-CH" dirty="0" smtClean="0">
                <a:solidFill>
                  <a:schemeClr val="tx2"/>
                </a:solidFill>
              </a:rPr>
              <a:t> </a:t>
            </a:r>
            <a:r>
              <a:rPr lang="de-CH" dirty="0" err="1" smtClean="0">
                <a:solidFill>
                  <a:schemeClr val="tx2"/>
                </a:solidFill>
              </a:rPr>
              <a:t>mais</a:t>
            </a:r>
            <a:r>
              <a:rPr lang="de-CH" dirty="0" smtClean="0">
                <a:solidFill>
                  <a:schemeClr val="tx2"/>
                </a:solidFill>
              </a:rPr>
              <a:t> loyal»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9631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3191774" y="3914775"/>
            <a:ext cx="3391906" cy="219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7" y="3916116"/>
            <a:ext cx="2256737" cy="2192339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DE" sz="1800" dirty="0" err="1" smtClean="0">
                <a:latin typeface="Verdana" pitchFamily="34" charset="0"/>
                <a:cs typeface="Arial" charset="0"/>
              </a:rPr>
              <a:t>Réponse</a:t>
            </a:r>
            <a:endParaRPr lang="de-DE" sz="1800" dirty="0" smtClean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FR" altLang="de-DE" sz="1800" b="1" dirty="0">
                <a:latin typeface="Verdana" pitchFamily="34" charset="0"/>
              </a:rPr>
              <a:t>3 « parties » sont chargées de veiller à ce qu’une charge soit effectuée correctement et loyalement (pas seulement l’auteur de la charge </a:t>
            </a:r>
            <a:r>
              <a:rPr lang="de-CH" altLang="de-DE" sz="1800" b="1" dirty="0" smtClean="0">
                <a:latin typeface="Verdana" pitchFamily="34" charset="0"/>
              </a:rPr>
              <a:t>!)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Qui peut nommer les 3 parties qui sont responsables d’un match « correct » et « loyal »</a:t>
            </a:r>
            <a:r>
              <a:rPr lang="de-CH" altLang="de-DE" sz="1800" b="1" dirty="0" smtClean="0">
                <a:latin typeface="Verdana" pitchFamily="34" charset="0"/>
              </a:rPr>
              <a:t>?</a:t>
            </a:r>
            <a:r>
              <a:rPr lang="de-CH" altLang="de-DE" sz="1800" b="1" dirty="0">
                <a:latin typeface="Verdana" pitchFamily="34" charset="0"/>
              </a:rPr>
              <a:t/>
            </a:r>
            <a:br>
              <a:rPr lang="de-CH" altLang="de-DE" sz="1800" b="1" dirty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76444" y="4533900"/>
            <a:ext cx="2840535" cy="1066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L</a:t>
            </a:r>
            <a:r>
              <a:rPr lang="fr-CH" dirty="0">
                <a:solidFill>
                  <a:srgbClr val="E60000"/>
                </a:solidFill>
              </a:rPr>
              <a:t>’</a:t>
            </a:r>
            <a:r>
              <a:rPr lang="fr-CH" dirty="0">
                <a:solidFill>
                  <a:schemeClr val="tx2"/>
                </a:solidFill>
              </a:rPr>
              <a:t>auteur de la charge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Le détenteur du palet </a:t>
            </a:r>
          </a:p>
          <a:p>
            <a:pPr marL="285750" indent="-285750">
              <a:buFontTx/>
              <a:buChar char="-"/>
            </a:pPr>
            <a:r>
              <a:rPr lang="fr-CH" dirty="0">
                <a:solidFill>
                  <a:schemeClr val="tx2"/>
                </a:solidFill>
              </a:rPr>
              <a:t>L’arbitre/les arbitres </a:t>
            </a: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219233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de-DE" sz="14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3 </a:t>
            </a:r>
            <a:r>
              <a:rPr lang="fr-CH" sz="1400" b="0" dirty="0">
                <a:latin typeface="Verdana" pitchFamily="34" charset="0"/>
                <a:cs typeface="Arial" charset="0"/>
              </a:rPr>
              <a:t>mots-clés = </a:t>
            </a:r>
            <a:r>
              <a:rPr lang="fr-CH" sz="1400" b="0" dirty="0" smtClean="0">
                <a:latin typeface="Verdana" pitchFamily="34" charset="0"/>
                <a:cs typeface="Arial" charset="0"/>
              </a:rPr>
              <a:t>  1 </a:t>
            </a:r>
            <a:r>
              <a:rPr lang="fr-CH" sz="1400" b="0" dirty="0">
                <a:latin typeface="Verdana" pitchFamily="34" charset="0"/>
                <a:cs typeface="Arial" charset="0"/>
              </a:rPr>
              <a:t>point</a:t>
            </a:r>
            <a:endParaRPr lang="de-DE" sz="14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400" b="0" dirty="0">
                <a:latin typeface="Verdana" pitchFamily="34" charset="0"/>
                <a:cs typeface="Arial" charset="0"/>
              </a:rPr>
              <a:t>mots-clés = ½ point</a:t>
            </a:r>
            <a:endParaRPr lang="de-CH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  <p:graphicFrame>
        <p:nvGraphicFramePr>
          <p:cNvPr id="2" name="Objek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740415"/>
              </p:ext>
            </p:extLst>
          </p:nvPr>
        </p:nvGraphicFramePr>
        <p:xfrm>
          <a:off x="1025856" y="4264956"/>
          <a:ext cx="2140040" cy="160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räsentation" r:id="rId5" imgW="4279283" imgH="3209616" progId="PowerPoint.Show.12">
                  <p:embed/>
                </p:oleObj>
              </mc:Choice>
              <mc:Fallback>
                <p:oleObj name="Präsentation" r:id="rId5" imgW="4279283" imgH="3209616" progId="PowerPoint.Show.12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856" y="4264956"/>
                        <a:ext cx="2140040" cy="160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51096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2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3914775"/>
            <a:ext cx="4386580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262062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 marL="180975" indent="-180975"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smtClean="0">
                <a:latin typeface="Verdana" pitchFamily="34" charset="0"/>
              </a:rPr>
              <a:t>A) </a:t>
            </a:r>
            <a:r>
              <a:rPr lang="fr-CH" altLang="de-DE" sz="1800" b="1" dirty="0">
                <a:latin typeface="Verdana" pitchFamily="34" charset="0"/>
              </a:rPr>
              <a:t>Quel est l’objectif de la </a:t>
            </a:r>
            <a:r>
              <a:rPr lang="fr-CH" altLang="de-DE" sz="1800" b="1" dirty="0" smtClean="0">
                <a:latin typeface="Verdana" pitchFamily="34" charset="0"/>
              </a:rPr>
              <a:t>charge </a:t>
            </a:r>
            <a:r>
              <a:rPr lang="de-CH" altLang="de-DE" sz="1800" b="1" dirty="0" smtClean="0">
                <a:latin typeface="Verdana" pitchFamily="34" charset="0"/>
              </a:rPr>
              <a:t>?</a:t>
            </a:r>
            <a:endParaRPr lang="de-CH" altLang="de-DE" sz="1800" b="1" dirty="0"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smtClean="0">
                <a:latin typeface="Verdana" pitchFamily="34" charset="0"/>
              </a:rPr>
              <a:t>B) </a:t>
            </a:r>
            <a:r>
              <a:rPr lang="fr-CH" altLang="de-DE" sz="1800" b="1" dirty="0">
                <a:latin typeface="Verdana" pitchFamily="34" charset="0"/>
              </a:rPr>
              <a:t>Qu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est-ce qui ne doit JAMAIS être le but d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une charge ou de l</a:t>
            </a:r>
            <a:r>
              <a:rPr lang="fr-CH" sz="1800" b="1" dirty="0"/>
              <a:t>’</a:t>
            </a:r>
            <a:r>
              <a:rPr lang="fr-CH" altLang="de-DE" sz="1800" b="1" dirty="0">
                <a:latin typeface="Verdana" pitchFamily="34" charset="0"/>
              </a:rPr>
              <a:t>utilisation de la </a:t>
            </a:r>
            <a:r>
              <a:rPr lang="fr-CH" altLang="de-DE" sz="1800" b="1" dirty="0" smtClean="0">
                <a:latin typeface="Verdana" pitchFamily="34" charset="0"/>
              </a:rPr>
              <a:t>crosse </a:t>
            </a:r>
            <a:r>
              <a:rPr lang="de-CH" altLang="de-DE" sz="1800" b="1" dirty="0" smtClean="0">
                <a:latin typeface="Verdana" pitchFamily="34" charset="0"/>
              </a:rPr>
              <a:t>?</a:t>
            </a:r>
            <a:r>
              <a:rPr lang="de-CH" altLang="de-DE" sz="1800" b="1" dirty="0">
                <a:latin typeface="Verdana" pitchFamily="34" charset="0"/>
              </a:rPr>
              <a:t/>
            </a:r>
            <a:br>
              <a:rPr lang="de-CH" altLang="de-DE" sz="1800" b="1" dirty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68880" y="4411980"/>
            <a:ext cx="3459480" cy="1066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tx2"/>
                </a:solidFill>
              </a:rPr>
              <a:t>A) </a:t>
            </a:r>
            <a:r>
              <a:rPr lang="fr-CH" dirty="0">
                <a:solidFill>
                  <a:schemeClr val="tx2"/>
                </a:solidFill>
              </a:rPr>
              <a:t>Gagner le </a:t>
            </a:r>
            <a:r>
              <a:rPr lang="fr-CH" dirty="0" smtClean="0">
                <a:solidFill>
                  <a:schemeClr val="tx2"/>
                </a:solidFill>
              </a:rPr>
              <a:t>palet</a:t>
            </a:r>
            <a:endParaRPr lang="de-DE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dirty="0" smtClean="0">
                <a:solidFill>
                  <a:schemeClr val="tx2"/>
                </a:solidFill>
              </a:rPr>
              <a:t>B) </a:t>
            </a:r>
            <a:r>
              <a:rPr lang="fr-CH" dirty="0">
                <a:solidFill>
                  <a:schemeClr val="tx2"/>
                </a:solidFill>
              </a:rPr>
              <a:t>Blesser </a:t>
            </a:r>
            <a:r>
              <a:rPr lang="fr-CH" dirty="0" smtClean="0">
                <a:solidFill>
                  <a:schemeClr val="tx2"/>
                </a:solidFill>
              </a:rPr>
              <a:t>l’adversaire</a:t>
            </a: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de-DE" sz="14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400" b="0" dirty="0">
                <a:latin typeface="Verdana" pitchFamily="34" charset="0"/>
                <a:cs typeface="Arial" charset="0"/>
              </a:rPr>
              <a:t>mots-clés =   1 point</a:t>
            </a:r>
            <a:endParaRPr lang="de-DE" sz="1400" b="0" dirty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1 </a:t>
            </a:r>
            <a:r>
              <a:rPr lang="fr-CH" sz="1400" b="0" dirty="0" smtClean="0">
                <a:latin typeface="Verdana" pitchFamily="34" charset="0"/>
                <a:cs typeface="Arial" charset="0"/>
              </a:rPr>
              <a:t>mot-clé </a:t>
            </a:r>
            <a:r>
              <a:rPr lang="fr-CH" sz="1400" b="0" dirty="0">
                <a:latin typeface="Verdana" pitchFamily="34" charset="0"/>
                <a:cs typeface="Arial" charset="0"/>
              </a:rPr>
              <a:t>= </a:t>
            </a:r>
            <a:r>
              <a:rPr lang="fr-CH" sz="1400" b="0" dirty="0" smtClean="0">
                <a:latin typeface="Verdana" pitchFamily="34" charset="0"/>
                <a:cs typeface="Arial" charset="0"/>
              </a:rPr>
              <a:t>    ½ </a:t>
            </a:r>
            <a:r>
              <a:rPr lang="fr-CH" sz="1400" b="0" dirty="0">
                <a:latin typeface="Verdana" pitchFamily="34" charset="0"/>
                <a:cs typeface="Arial" charset="0"/>
              </a:rPr>
              <a:t>point</a:t>
            </a:r>
            <a:endParaRPr lang="de-CH" sz="1400" dirty="0"/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2" name="Checking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" y="4324073"/>
            <a:ext cx="1077451" cy="60606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7249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3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689859" y="3914775"/>
            <a:ext cx="3893821" cy="219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754822" cy="2190996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CH" sz="1800" dirty="0" err="1" smtClean="0">
                <a:latin typeface="Verdana" pitchFamily="34" charset="0"/>
                <a:cs typeface="Arial" charset="0"/>
              </a:rPr>
              <a:t>Réponse</a:t>
            </a: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Divers éléments sont requis pour procéder à une charge correcte. Mets les mots-clés dans l’ordre chronologique</a:t>
            </a:r>
            <a:r>
              <a:rPr lang="de-CH" sz="1800" b="1" dirty="0" smtClean="0">
                <a:latin typeface="Verdana" pitchFamily="34" charset="0"/>
              </a:rPr>
              <a:t> </a:t>
            </a:r>
            <a:r>
              <a:rPr lang="de-CH" altLang="de-DE" sz="1800" b="1" dirty="0">
                <a:latin typeface="Verdana" pitchFamily="34" charset="0"/>
              </a:rPr>
              <a:t>: </a:t>
            </a: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Contact – charge avec crosse – jeu en angle – </a:t>
            </a:r>
            <a:r>
              <a:rPr lang="fr-CH" altLang="de-DE" sz="1800" b="1" dirty="0" smtClean="0">
                <a:latin typeface="Verdana" pitchFamily="34" charset="0"/>
              </a:rPr>
              <a:t>charge</a:t>
            </a: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901230" y="4294662"/>
            <a:ext cx="320802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tx2"/>
                </a:solidFill>
              </a:rPr>
              <a:t>Jeu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en</a:t>
            </a:r>
            <a:r>
              <a:rPr lang="en-US" dirty="0" smtClean="0">
                <a:solidFill>
                  <a:schemeClr val="tx2"/>
                </a:solidFill>
              </a:rPr>
              <a:t> angle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Charge avec </a:t>
            </a:r>
            <a:r>
              <a:rPr lang="en-US" dirty="0" err="1" smtClean="0">
                <a:solidFill>
                  <a:schemeClr val="tx2"/>
                </a:solidFill>
              </a:rPr>
              <a:t>crosse</a:t>
            </a:r>
            <a:endParaRPr lang="en-US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Contact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</a:rPr>
              <a:t>Charge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2190996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Chaque </a:t>
            </a:r>
            <a:r>
              <a:rPr lang="fr-CH" sz="1200" b="0" dirty="0">
                <a:latin typeface="Verdana" pitchFamily="34" charset="0"/>
                <a:cs typeface="Arial" charset="0"/>
              </a:rPr>
              <a:t>réponse correcte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>
                <a:latin typeface="Verdana" pitchFamily="34" charset="0"/>
                <a:cs typeface="Arial" charset="0"/>
              </a:rPr>
              <a:t>3 ou 2 bonnes réponses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½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3" name="a29-win_the_puck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022" y="4320539"/>
            <a:ext cx="1370201" cy="1027837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  <p:pic>
        <p:nvPicPr>
          <p:cNvPr id="11" name="Picture 2" descr="C:\Users\grafm\Documents\O_GRAF\Respect\Respect_Fairplay_(Saison 15-16)\Lektion\Pyramide_Checking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9223" y="4934742"/>
            <a:ext cx="2255271" cy="117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7147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4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197101" y="3914775"/>
            <a:ext cx="4386580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262062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 marL="180975" indent="-180975"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  <a:endParaRPr lang="de-CH" sz="1800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Comment l'attaquant (détenteur du palet) se protège-t-il ? Que fais-tu pendant le match pour être préparé aux charges </a:t>
            </a:r>
            <a:r>
              <a:rPr lang="de-CH" sz="1800" b="1" dirty="0" smtClean="0">
                <a:latin typeface="Verdana" pitchFamily="34" charset="0"/>
              </a:rPr>
              <a:t>:</a:t>
            </a:r>
            <a:endParaRPr lang="de-CH" altLang="de-DE" sz="1800" b="1" dirty="0">
              <a:latin typeface="Verdana" pitchFamily="34" charset="0"/>
            </a:endParaRPr>
          </a:p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3 mots-clés</a:t>
            </a: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392680" y="4327582"/>
            <a:ext cx="406146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Posture basse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Tête haute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Regard par-dessus l’épaule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Tension du corps 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Amortir la </a:t>
            </a:r>
            <a:r>
              <a:rPr lang="fr-CH" sz="1600" dirty="0" smtClean="0">
                <a:solidFill>
                  <a:schemeClr val="tx2"/>
                </a:solidFill>
              </a:rPr>
              <a:t>charge</a:t>
            </a: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79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4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400" b="0" dirty="0" smtClean="0">
                <a:latin typeface="Verdana" pitchFamily="34" charset="0"/>
                <a:cs typeface="Arial" charset="0"/>
              </a:rPr>
              <a:t>3 </a:t>
            </a:r>
            <a:r>
              <a:rPr lang="fr-CH" sz="1400" b="0" dirty="0">
                <a:latin typeface="Verdana" pitchFamily="34" charset="0"/>
                <a:cs typeface="Arial" charset="0"/>
              </a:rPr>
              <a:t>mots-clés </a:t>
            </a:r>
            <a:br>
              <a:rPr lang="fr-CH" sz="1400" b="0" dirty="0">
                <a:latin typeface="Verdana" pitchFamily="34" charset="0"/>
                <a:cs typeface="Arial" charset="0"/>
              </a:rPr>
            </a:br>
            <a:r>
              <a:rPr lang="fr-CH" sz="14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de-DE" sz="1400" b="0" dirty="0" smtClean="0">
                <a:latin typeface="Verdana" pitchFamily="34" charset="0"/>
                <a:cs typeface="Arial" charset="0"/>
              </a:rPr>
              <a:t>2 </a:t>
            </a:r>
            <a:r>
              <a:rPr lang="fr-CH" sz="1400" b="0" dirty="0">
                <a:latin typeface="Verdana" pitchFamily="34" charset="0"/>
                <a:cs typeface="Arial" charset="0"/>
              </a:rPr>
              <a:t>mots-clés </a:t>
            </a:r>
            <a:br>
              <a:rPr lang="fr-CH" sz="1400" b="0" dirty="0">
                <a:latin typeface="Verdana" pitchFamily="34" charset="0"/>
                <a:cs typeface="Arial" charset="0"/>
              </a:rPr>
            </a:br>
            <a:r>
              <a:rPr lang="fr-CH" sz="1400" b="0" dirty="0">
                <a:latin typeface="Verdana" pitchFamily="34" charset="0"/>
                <a:cs typeface="Arial" charset="0"/>
              </a:rPr>
              <a:t>= ½ 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14" name="Grafik 8" descr="6 Open Ice Check gegen Kopf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1" y="2113596"/>
            <a:ext cx="3370580" cy="180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5288280" y="2186940"/>
            <a:ext cx="571500" cy="2514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de-CH"/>
          </a:p>
        </p:txBody>
      </p:sp>
      <p:pic>
        <p:nvPicPr>
          <p:cNvPr id="3" name="clean hit_stre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366" y="4320540"/>
            <a:ext cx="1044722" cy="5876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6775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5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499359" y="3908252"/>
            <a:ext cx="4084321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564322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2735580" y="4320540"/>
            <a:ext cx="371856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Charge correcte et loyale effectuée avec rudesse mais avec respect de </a:t>
            </a:r>
            <a:r>
              <a:rPr lang="fr-CH" sz="1600" dirty="0" smtClean="0">
                <a:solidFill>
                  <a:schemeClr val="tx2"/>
                </a:solidFill>
              </a:rPr>
              <a:t>l’adversaire</a:t>
            </a:r>
            <a:endParaRPr lang="de-CH" sz="1600" dirty="0" smtClean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600" dirty="0" smtClean="0">
                <a:solidFill>
                  <a:schemeClr val="tx2"/>
                </a:solidFill>
              </a:rPr>
              <a:t>2 clean </a:t>
            </a:r>
            <a:r>
              <a:rPr lang="de-DE" sz="1600" dirty="0" err="1" smtClean="0">
                <a:solidFill>
                  <a:schemeClr val="tx2"/>
                </a:solidFill>
              </a:rPr>
              <a:t>hits</a:t>
            </a:r>
            <a:r>
              <a:rPr lang="de-DE" dirty="0" smtClean="0">
                <a:solidFill>
                  <a:schemeClr val="tx2"/>
                </a:solidFill>
              </a:rPr>
              <a:t>:</a:t>
            </a:r>
            <a:endParaRPr lang="de-CH" dirty="0" smtClean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Réponse correcte</a:t>
            </a:r>
            <a:br>
              <a:rPr lang="fr-CH" sz="1200" b="0" dirty="0" smtClean="0">
                <a:latin typeface="Verdana" pitchFamily="34" charset="0"/>
                <a:cs typeface="Arial" charset="0"/>
              </a:rPr>
            </a:br>
            <a:r>
              <a:rPr lang="fr-CH" sz="1200" b="0" dirty="0" smtClean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Réponse</a:t>
            </a:r>
            <a:r>
              <a:rPr lang="de-DE" sz="1200" b="0" dirty="0" smtClean="0">
                <a:latin typeface="Verdana" pitchFamily="34" charset="0"/>
                <a:cs typeface="Arial" charset="0"/>
              </a:rPr>
              <a:t> approximative</a:t>
            </a:r>
            <a:br>
              <a:rPr lang="de-DE" sz="1200" b="0" dirty="0" smtClean="0">
                <a:latin typeface="Verdana" pitchFamily="34" charset="0"/>
                <a:cs typeface="Arial" charset="0"/>
              </a:rPr>
            </a:br>
            <a:r>
              <a:rPr lang="de-DE" sz="1200" b="0" dirty="0" smtClean="0">
                <a:latin typeface="Verdana" pitchFamily="34" charset="0"/>
                <a:cs typeface="Arial" charset="0"/>
              </a:rPr>
              <a:t>= ½ </a:t>
            </a:r>
            <a:r>
              <a:rPr lang="fr-CH" sz="1200" b="0" dirty="0" smtClean="0">
                <a:latin typeface="Verdana" pitchFamily="34" charset="0"/>
                <a:cs typeface="Arial" charset="0"/>
              </a:rPr>
              <a:t>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2" name="CD1-good_h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093" y="4360439"/>
            <a:ext cx="1368953" cy="102690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sp>
        <p:nvSpPr>
          <p:cNvPr id="14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Que signifie le terme anglais :</a:t>
            </a:r>
            <a:br>
              <a:rPr lang="fr-CH" altLang="de-DE" sz="1800" b="1" dirty="0">
                <a:latin typeface="Verdana" pitchFamily="34" charset="0"/>
              </a:rPr>
            </a:br>
            <a:r>
              <a:rPr lang="fr-CH" altLang="de-DE" sz="1800" b="1" dirty="0">
                <a:latin typeface="Verdana" pitchFamily="34" charset="0"/>
              </a:rPr>
              <a:t>« clean hit </a:t>
            </a:r>
            <a:r>
              <a:rPr lang="fr-CH" altLang="de-DE" sz="1800" b="1" dirty="0" smtClean="0">
                <a:latin typeface="Verdana" pitchFamily="34" charset="0"/>
              </a:rPr>
              <a:t>»</a:t>
            </a:r>
            <a:endParaRPr lang="de-CH" altLang="de-DE" sz="1800" b="1" dirty="0" smtClean="0">
              <a:latin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</a:pP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pic>
        <p:nvPicPr>
          <p:cNvPr id="12" name="Respect_my_player_Genf_SCB_respect_hi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2027" y="4931330"/>
            <a:ext cx="1052066" cy="591787"/>
          </a:xfrm>
          <a:prstGeom prst="rect">
            <a:avLst/>
          </a:prstGeom>
        </p:spPr>
      </p:pic>
      <p:pic>
        <p:nvPicPr>
          <p:cNvPr id="15" name="Respect_my_player_Genf_SCB_Salmelainen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4389" y="4955391"/>
            <a:ext cx="1009291" cy="5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62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25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 fullScrn="1">
              <p:cMediaNode vol="80000">
                <p:cTn id="26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dirty="0" err="1" smtClean="0"/>
              <a:t>Respect</a:t>
            </a:r>
            <a:r>
              <a:rPr lang="de-CH" altLang="de-DE" dirty="0" smtClean="0"/>
              <a:t> FAIRPLAY</a:t>
            </a:r>
            <a:r>
              <a:rPr lang="de-CH" altLang="de-DE" dirty="0" smtClean="0">
                <a:solidFill>
                  <a:schemeClr val="tx1"/>
                </a:solidFill>
              </a:rPr>
              <a:t/>
            </a:r>
            <a:br>
              <a:rPr lang="de-CH" altLang="de-DE" dirty="0" smtClean="0">
                <a:solidFill>
                  <a:schemeClr val="tx1"/>
                </a:solidFill>
              </a:rPr>
            </a:br>
            <a:r>
              <a:rPr lang="de-CH" altLang="de-DE" dirty="0" smtClean="0">
                <a:solidFill>
                  <a:schemeClr val="tx1"/>
                </a:solidFill>
              </a:rPr>
              <a:t>6</a:t>
            </a:r>
            <a:endParaRPr lang="de-CH" altLang="de-DE" dirty="0">
              <a:solidFill>
                <a:schemeClr val="tx1"/>
              </a:solidFill>
            </a:endParaRPr>
          </a:p>
        </p:txBody>
      </p:sp>
      <p:sp>
        <p:nvSpPr>
          <p:cNvPr id="3075" name="Rectangle 291"/>
          <p:cNvSpPr txBox="1">
            <a:spLocks noChangeArrowheads="1"/>
          </p:cNvSpPr>
          <p:nvPr/>
        </p:nvSpPr>
        <p:spPr bwMode="auto">
          <a:xfrm>
            <a:off x="2506981" y="3914775"/>
            <a:ext cx="4076700" cy="17460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de-CH" altLang="de-DE" sz="1800" b="1" dirty="0" err="1" smtClean="0">
                <a:latin typeface="Verdana" pitchFamily="34" charset="0"/>
              </a:rPr>
              <a:t>Réponse</a:t>
            </a: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13" name="Rectangle 291"/>
          <p:cNvSpPr txBox="1">
            <a:spLocks noChangeArrowheads="1"/>
          </p:cNvSpPr>
          <p:nvPr/>
        </p:nvSpPr>
        <p:spPr bwMode="auto">
          <a:xfrm>
            <a:off x="935038" y="3916117"/>
            <a:ext cx="1571943" cy="1738168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defRPr/>
            </a:pPr>
            <a:r>
              <a:rPr lang="de-DE" sz="1800" dirty="0" smtClean="0">
                <a:latin typeface="Verdana" pitchFamily="34" charset="0"/>
                <a:cs typeface="Arial" charset="0"/>
              </a:rPr>
              <a:t>Intro</a:t>
            </a:r>
            <a:endParaRPr lang="de-CH" sz="1800" dirty="0">
              <a:latin typeface="Verdana" pitchFamily="34" charset="0"/>
              <a:cs typeface="Arial" charset="0"/>
            </a:endParaRPr>
          </a:p>
          <a:p>
            <a:pPr marL="0" indent="0">
              <a:buNone/>
              <a:defRPr/>
            </a:pPr>
            <a:endParaRPr lang="de-CH" dirty="0" smtClean="0"/>
          </a:p>
        </p:txBody>
      </p:sp>
      <p:sp>
        <p:nvSpPr>
          <p:cNvPr id="3077" name="Rectangle 291"/>
          <p:cNvSpPr txBox="1">
            <a:spLocks noChangeArrowheads="1"/>
          </p:cNvSpPr>
          <p:nvPr/>
        </p:nvSpPr>
        <p:spPr bwMode="auto">
          <a:xfrm>
            <a:off x="935039" y="1337620"/>
            <a:ext cx="7400924" cy="2577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6700" indent="-266700" defTabSz="1042988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42988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42988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  <a:buFont typeface="Wingdings 3" pitchFamily="18" charset="2"/>
              <a:buChar char=""/>
            </a:pPr>
            <a:r>
              <a:rPr lang="fr-CH" altLang="de-DE" sz="1800" b="1" dirty="0">
                <a:latin typeface="Verdana" pitchFamily="34" charset="0"/>
              </a:rPr>
              <a:t>Que signifie le terme anglais :</a:t>
            </a:r>
            <a:br>
              <a:rPr lang="fr-CH" altLang="de-DE" sz="1800" b="1" dirty="0">
                <a:latin typeface="Verdana" pitchFamily="34" charset="0"/>
              </a:rPr>
            </a:br>
            <a:r>
              <a:rPr lang="fr-CH" altLang="de-DE" sz="1800" b="1" dirty="0">
                <a:latin typeface="Verdana" pitchFamily="34" charset="0"/>
              </a:rPr>
              <a:t>« </a:t>
            </a:r>
            <a:r>
              <a:rPr lang="fr-CH" altLang="de-DE" sz="1800" b="1" dirty="0" err="1" smtClean="0">
                <a:latin typeface="Verdana" pitchFamily="34" charset="0"/>
              </a:rPr>
              <a:t>backpressure</a:t>
            </a:r>
            <a:r>
              <a:rPr lang="fr-CH" altLang="de-DE" sz="1800" b="1" dirty="0" smtClean="0">
                <a:latin typeface="Verdana" pitchFamily="34" charset="0"/>
              </a:rPr>
              <a:t> </a:t>
            </a:r>
            <a:r>
              <a:rPr lang="de-CH" altLang="de-DE" sz="1800" b="1" dirty="0" smtClean="0">
                <a:latin typeface="Verdana" pitchFamily="34" charset="0"/>
              </a:rPr>
              <a:t>»</a:t>
            </a:r>
          </a:p>
          <a:p>
            <a:pPr marL="0" indent="0">
              <a:lnSpc>
                <a:spcPct val="150000"/>
              </a:lnSpc>
              <a:spcBef>
                <a:spcPct val="40000"/>
              </a:spcBef>
              <a:buClr>
                <a:srgbClr val="ED1C24"/>
              </a:buClr>
              <a:buSzPct val="90000"/>
            </a:pPr>
            <a:r>
              <a:rPr lang="de-CH" altLang="de-DE" sz="1800" b="1" dirty="0" smtClean="0">
                <a:latin typeface="Verdana" pitchFamily="34" charset="0"/>
              </a:rPr>
              <a:t/>
            </a:r>
            <a:br>
              <a:rPr lang="de-CH" altLang="de-DE" sz="1800" b="1" dirty="0" smtClean="0">
                <a:latin typeface="Verdana" pitchFamily="34" charset="0"/>
              </a:rPr>
            </a:br>
            <a:endParaRPr lang="de-CH" altLang="de-DE" sz="1800" b="1" dirty="0"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28900" y="4320540"/>
            <a:ext cx="3954780" cy="12801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Pression (travail avec la crosse) exercée par derrière et par le côté pour perturber l’adversaire en toute loyauté</a:t>
            </a:r>
          </a:p>
          <a:p>
            <a:pPr marL="285750" indent="-285750">
              <a:buFontTx/>
              <a:buChar char="-"/>
            </a:pPr>
            <a:r>
              <a:rPr lang="fr-CH" sz="1600" dirty="0">
                <a:solidFill>
                  <a:schemeClr val="tx2"/>
                </a:solidFill>
              </a:rPr>
              <a:t>Soutien du collègue  1:1-&gt;</a:t>
            </a:r>
            <a:r>
              <a:rPr lang="fr-CH" sz="1600" dirty="0" smtClean="0">
                <a:solidFill>
                  <a:schemeClr val="tx2"/>
                </a:solidFill>
              </a:rPr>
              <a:t>1:2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endParaRPr lang="de-CH" dirty="0">
              <a:solidFill>
                <a:schemeClr val="tx2"/>
              </a:solidFill>
            </a:endParaRPr>
          </a:p>
        </p:txBody>
      </p:sp>
      <p:sp>
        <p:nvSpPr>
          <p:cNvPr id="23" name="Rectangle 291"/>
          <p:cNvSpPr txBox="1">
            <a:spLocks noChangeArrowheads="1"/>
          </p:cNvSpPr>
          <p:nvPr/>
        </p:nvSpPr>
        <p:spPr bwMode="auto">
          <a:xfrm>
            <a:off x="6583680" y="3916117"/>
            <a:ext cx="1752283" cy="1746033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lIns="0" tIns="0" rIns="0" bIns="0"/>
          <a:lstStyle>
            <a:lvl1pPr marL="266700" indent="-266700" algn="l" defTabSz="1042988" rtl="0" fontAlgn="base">
              <a:lnSpc>
                <a:spcPts val="3000"/>
              </a:lnSpc>
              <a:spcBef>
                <a:spcPct val="40000"/>
              </a:spcBef>
              <a:spcAft>
                <a:spcPct val="0"/>
              </a:spcAft>
              <a:buClr>
                <a:srgbClr val="ED1C24"/>
              </a:buClr>
              <a:buSzPct val="90000"/>
              <a:buFont typeface="Wingdings 3" pitchFamily="18" charset="2"/>
              <a:buChar char=""/>
              <a:defRPr sz="21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1042988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 sz="2000">
                <a:solidFill>
                  <a:schemeClr val="tx1"/>
                </a:solidFill>
                <a:latin typeface="+mn-lt"/>
              </a:defRPr>
            </a:lvl2pPr>
            <a:lvl3pPr marL="985838" indent="-177800" algn="l" defTabSz="1042988" rtl="0" fontAlgn="base">
              <a:lnSpc>
                <a:spcPts val="2738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908175" indent="-214313" algn="l" defTabSz="1042988" rtl="0" fontAlgn="base">
              <a:lnSpc>
                <a:spcPts val="2050"/>
              </a:lnSpc>
              <a:spcBef>
                <a:spcPct val="0"/>
              </a:spcBef>
              <a:spcAft>
                <a:spcPct val="0"/>
              </a:spcAft>
              <a:buClr>
                <a:srgbClr val="ED1C24"/>
              </a:buClr>
              <a:buSzPct val="90000"/>
              <a:buChar char="-"/>
              <a:defRPr sz="1600">
                <a:solidFill>
                  <a:schemeClr val="tx1"/>
                </a:solidFill>
                <a:latin typeface="KievitOT-Regular" pitchFamily="50" charset="0"/>
              </a:defRPr>
            </a:lvl4pPr>
            <a:lvl5pPr marL="2419350" indent="-306388" algn="l" defTabSz="1042988" rtl="0" fontAlgn="base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5pPr>
            <a:lvl6pPr marL="28765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6pPr>
            <a:lvl7pPr marL="33337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7pPr>
            <a:lvl8pPr marL="37909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8pPr>
            <a:lvl9pPr marL="4248150" indent="-306388" algn="l" defTabSz="1042988" rtl="0" eaLnBrk="1" fontAlgn="base" hangingPunct="1">
              <a:lnSpc>
                <a:spcPts val="2288"/>
              </a:lnSpc>
              <a:spcBef>
                <a:spcPct val="0"/>
              </a:spcBef>
              <a:spcAft>
                <a:spcPts val="575"/>
              </a:spcAft>
              <a:buClr>
                <a:srgbClr val="ED1C24"/>
              </a:buClr>
              <a:buSzPct val="90000"/>
              <a:buFont typeface="Times" pitchFamily="18" charset="0"/>
              <a:defRPr sz="1600">
                <a:solidFill>
                  <a:schemeClr val="tx1"/>
                </a:solidFill>
                <a:latin typeface="Kievit-Regular" charset="0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fr-CH" sz="1200" b="0" dirty="0" smtClean="0">
              <a:latin typeface="Verdana" pitchFamily="34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 smtClean="0">
                <a:latin typeface="Verdana" pitchFamily="34" charset="0"/>
                <a:cs typeface="Arial" charset="0"/>
              </a:rPr>
              <a:t>Réponse </a:t>
            </a:r>
            <a:r>
              <a:rPr lang="fr-CH" sz="1200" b="0" dirty="0">
                <a:latin typeface="Verdana" pitchFamily="34" charset="0"/>
                <a:cs typeface="Arial" charset="0"/>
              </a:rPr>
              <a:t>correcte</a:t>
            </a:r>
            <a:br>
              <a:rPr lang="fr-CH" sz="1200" b="0" dirty="0">
                <a:latin typeface="Verdana" pitchFamily="34" charset="0"/>
                <a:cs typeface="Arial" charset="0"/>
              </a:rPr>
            </a:br>
            <a:r>
              <a:rPr lang="fr-CH" sz="1200" b="0" dirty="0">
                <a:latin typeface="Verdana" pitchFamily="34" charset="0"/>
                <a:cs typeface="Arial" charset="0"/>
              </a:rPr>
              <a:t>= 1 point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fr-CH" sz="1200" b="0" dirty="0">
                <a:latin typeface="Verdana" pitchFamily="34" charset="0"/>
                <a:cs typeface="Arial" charset="0"/>
              </a:rPr>
              <a:t>Réponse</a:t>
            </a:r>
            <a:r>
              <a:rPr lang="de-DE" sz="1200" b="0" dirty="0">
                <a:latin typeface="Verdana" pitchFamily="34" charset="0"/>
                <a:cs typeface="Arial" charset="0"/>
              </a:rPr>
              <a:t> approximative</a:t>
            </a:r>
            <a:br>
              <a:rPr lang="de-DE" sz="1200" b="0" dirty="0">
                <a:latin typeface="Verdana" pitchFamily="34" charset="0"/>
                <a:cs typeface="Arial" charset="0"/>
              </a:rPr>
            </a:br>
            <a:r>
              <a:rPr lang="de-DE" sz="1200" b="0" dirty="0">
                <a:latin typeface="Verdana" pitchFamily="34" charset="0"/>
                <a:cs typeface="Arial" charset="0"/>
              </a:rPr>
              <a:t>= ½ </a:t>
            </a:r>
            <a:r>
              <a:rPr lang="fr-CH" sz="1200" b="0" dirty="0">
                <a:latin typeface="Verdana" pitchFamily="34" charset="0"/>
                <a:cs typeface="Arial" charset="0"/>
              </a:rPr>
              <a:t>point</a:t>
            </a:r>
          </a:p>
          <a:p>
            <a:pPr marL="0" indent="0">
              <a:buNone/>
              <a:defRPr/>
            </a:pPr>
            <a:endParaRPr lang="de-CH" dirty="0" smtClean="0"/>
          </a:p>
        </p:txBody>
      </p:sp>
      <p:pic>
        <p:nvPicPr>
          <p:cNvPr id="2" name="hollenste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159" y="4473893"/>
            <a:ext cx="1409700" cy="79295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F6996-A482-4E58-8A3A-5A5B67C06163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68720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23" grpId="0" animBg="1"/>
    </p:bldLst>
  </p:timing>
</p:sld>
</file>

<file path=ppt/theme/theme1.xml><?xml version="1.0" encoding="utf-8"?>
<a:theme xmlns:a="http://schemas.openxmlformats.org/drawingml/2006/main" name="DEVELOPMENT14-15_V061014">
  <a:themeElements>
    <a:clrScheme name="Weisse LINKS">
      <a:dk1>
        <a:srgbClr val="000000"/>
      </a:dk1>
      <a:lt1>
        <a:srgbClr val="FFFFFF"/>
      </a:lt1>
      <a:dk2>
        <a:srgbClr val="E6000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8_SIHF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0" tIns="0" rIns="0" bIns="0" rtlCol="0" anchor="t" anchorCtr="0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DEVELOPMENT14-15_V061014</Template>
  <TotalTime>0</TotalTime>
  <Words>762</Words>
  <Application>Microsoft Office PowerPoint</Application>
  <PresentationFormat>Bildschirmpräsentation (4:3)</PresentationFormat>
  <Paragraphs>215</Paragraphs>
  <Slides>18</Slides>
  <Notes>14</Notes>
  <HiddenSlides>0</HiddenSlides>
  <MMClips>16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0" baseType="lpstr">
      <vt:lpstr>DEVELOPMENT14-15_V061014</vt:lpstr>
      <vt:lpstr>Präsentation</vt:lpstr>
      <vt:lpstr>PowerPoint-Präsentation</vt:lpstr>
      <vt:lpstr>Respect FAIRPLAY INTROduction</vt:lpstr>
      <vt:lpstr>Respect FAIRPLAY Quiz en Groupe</vt:lpstr>
      <vt:lpstr>Respect FAIRPLAY 1</vt:lpstr>
      <vt:lpstr>Respect FAIRPLAY 2</vt:lpstr>
      <vt:lpstr>Respect FAIRPLAY 3</vt:lpstr>
      <vt:lpstr>Respect FAIRPLAY 4</vt:lpstr>
      <vt:lpstr>Respect FAIRPLAY 5</vt:lpstr>
      <vt:lpstr>Respect FAIRPLAY 6</vt:lpstr>
      <vt:lpstr>Respect FAIRPLAY 7</vt:lpstr>
      <vt:lpstr>Respect FAIRPLAY 8</vt:lpstr>
      <vt:lpstr>Respect FAIRPLAY 9</vt:lpstr>
      <vt:lpstr>Respect FAIRPLAY 10</vt:lpstr>
      <vt:lpstr>Respect FAIRPLAY 11</vt:lpstr>
      <vt:lpstr>Respect Fairplay OBJECTIFS D’ÉQUIPE POUR LA Saison</vt:lpstr>
      <vt:lpstr>Respect Fairplay OBJECTIFS D’ÉQUIPE POUR LA Saison</vt:lpstr>
      <vt:lpstr>Respect Fairplay OBJECTIFS D’ÉQUIPE POUR LA Saison</vt:lpstr>
      <vt:lpstr>PowerPoint-Präsentation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grafm</dc:creator>
  <cp:lastModifiedBy>Weber Claudia</cp:lastModifiedBy>
  <cp:revision>515</cp:revision>
  <cp:lastPrinted>2015-06-17T13:12:30Z</cp:lastPrinted>
  <dcterms:created xsi:type="dcterms:W3CDTF">2014-11-08T20:09:07Z</dcterms:created>
  <dcterms:modified xsi:type="dcterms:W3CDTF">2016-11-04T09:15:24Z</dcterms:modified>
</cp:coreProperties>
</file>